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8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463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22" y="6246685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7479" y="5860286"/>
            <a:ext cx="885354" cy="581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222" y="1455610"/>
            <a:ext cx="9142095" cy="977265"/>
          </a:xfrm>
          <a:custGeom>
            <a:avLst/>
            <a:gdLst/>
            <a:ahLst/>
            <a:cxnLst/>
            <a:rect l="l" t="t" r="r" b="b"/>
            <a:pathLst>
              <a:path w="9142095" h="977264">
                <a:moveTo>
                  <a:pt x="0" y="976693"/>
                </a:moveTo>
                <a:lnTo>
                  <a:pt x="9141777" y="976693"/>
                </a:lnTo>
                <a:lnTo>
                  <a:pt x="9141777" y="0"/>
                </a:lnTo>
                <a:lnTo>
                  <a:pt x="0" y="0"/>
                </a:lnTo>
                <a:lnTo>
                  <a:pt x="0" y="97669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222" y="844296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5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1659" y="1240662"/>
            <a:ext cx="7980680" cy="661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3745" y="2663239"/>
            <a:ext cx="6096508" cy="1545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cmantony@aol.com" TargetMode="External"/><Relationship Id="rId13" Type="http://schemas.openxmlformats.org/officeDocument/2006/relationships/hyperlink" Target="https://www.k-tube.com/" TargetMode="External"/><Relationship Id="rId3" Type="http://schemas.openxmlformats.org/officeDocument/2006/relationships/image" Target="../media/image19.jpg"/><Relationship Id="rId7" Type="http://schemas.openxmlformats.org/officeDocument/2006/relationships/hyperlink" Target="mailto:kshutes@k-tube.com" TargetMode="External"/><Relationship Id="rId12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ffj@lifetechsolutions.com" TargetMode="External"/><Relationship Id="rId11" Type="http://schemas.openxmlformats.org/officeDocument/2006/relationships/hyperlink" Target="mailto:wendy@mer-europe.com" TargetMode="External"/><Relationship Id="rId5" Type="http://schemas.openxmlformats.org/officeDocument/2006/relationships/hyperlink" Target="mailto:gpiazza@k-tube.com" TargetMode="External"/><Relationship Id="rId10" Type="http://schemas.openxmlformats.org/officeDocument/2006/relationships/hyperlink" Target="mailto:tim@mer-europe.com" TargetMode="External"/><Relationship Id="rId4" Type="http://schemas.openxmlformats.org/officeDocument/2006/relationships/hyperlink" Target="mailto:sales@k-tube.com" TargetMode="External"/><Relationship Id="rId9" Type="http://schemas.openxmlformats.org/officeDocument/2006/relationships/hyperlink" Target="mailto:MedicalMetals@k-tub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9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22" y="6246685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479" y="5860286"/>
            <a:ext cx="885354" cy="581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2" y="3848290"/>
            <a:ext cx="9142095" cy="1332230"/>
          </a:xfrm>
          <a:custGeom>
            <a:avLst/>
            <a:gdLst/>
            <a:ahLst/>
            <a:cxnLst/>
            <a:rect l="l" t="t" r="r" b="b"/>
            <a:pathLst>
              <a:path w="9142095" h="1332229">
                <a:moveTo>
                  <a:pt x="0" y="1332026"/>
                </a:moveTo>
                <a:lnTo>
                  <a:pt x="9141777" y="1332026"/>
                </a:lnTo>
                <a:lnTo>
                  <a:pt x="9141777" y="0"/>
                </a:lnTo>
                <a:lnTo>
                  <a:pt x="0" y="0"/>
                </a:lnTo>
                <a:lnTo>
                  <a:pt x="0" y="133202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2" y="3236976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8362" y="3632781"/>
            <a:ext cx="81915" cy="134620"/>
          </a:xfrm>
          <a:custGeom>
            <a:avLst/>
            <a:gdLst/>
            <a:ahLst/>
            <a:cxnLst/>
            <a:rect l="l" t="t" r="r" b="b"/>
            <a:pathLst>
              <a:path w="81915" h="134620">
                <a:moveTo>
                  <a:pt x="4178" y="61696"/>
                </a:moveTo>
                <a:lnTo>
                  <a:pt x="4178" y="0"/>
                </a:lnTo>
                <a:lnTo>
                  <a:pt x="0" y="0"/>
                </a:lnTo>
                <a:lnTo>
                  <a:pt x="0" y="134404"/>
                </a:lnTo>
                <a:lnTo>
                  <a:pt x="4178" y="134404"/>
                </a:lnTo>
                <a:lnTo>
                  <a:pt x="4178" y="62077"/>
                </a:lnTo>
                <a:lnTo>
                  <a:pt x="4368" y="62077"/>
                </a:lnTo>
                <a:lnTo>
                  <a:pt x="75552" y="134404"/>
                </a:lnTo>
                <a:lnTo>
                  <a:pt x="81445" y="134404"/>
                </a:lnTo>
                <a:lnTo>
                  <a:pt x="9677" y="61696"/>
                </a:lnTo>
                <a:lnTo>
                  <a:pt x="78028" y="0"/>
                </a:lnTo>
                <a:lnTo>
                  <a:pt x="71945" y="0"/>
                </a:lnTo>
                <a:lnTo>
                  <a:pt x="4368" y="61696"/>
                </a:lnTo>
                <a:lnTo>
                  <a:pt x="4178" y="6169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428" y="3718967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69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7950" y="3632781"/>
            <a:ext cx="95885" cy="134620"/>
          </a:xfrm>
          <a:custGeom>
            <a:avLst/>
            <a:gdLst/>
            <a:ahLst/>
            <a:cxnLst/>
            <a:rect l="l" t="t" r="r" b="b"/>
            <a:pathLst>
              <a:path w="95884" h="134620">
                <a:moveTo>
                  <a:pt x="95681" y="3797"/>
                </a:moveTo>
                <a:lnTo>
                  <a:pt x="95681" y="0"/>
                </a:lnTo>
                <a:lnTo>
                  <a:pt x="0" y="0"/>
                </a:lnTo>
                <a:lnTo>
                  <a:pt x="0" y="3797"/>
                </a:lnTo>
                <a:lnTo>
                  <a:pt x="45758" y="3797"/>
                </a:lnTo>
                <a:lnTo>
                  <a:pt x="45758" y="134404"/>
                </a:lnTo>
                <a:lnTo>
                  <a:pt x="49936" y="134404"/>
                </a:lnTo>
                <a:lnTo>
                  <a:pt x="49936" y="3797"/>
                </a:lnTo>
                <a:lnTo>
                  <a:pt x="95681" y="379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4469" y="3632781"/>
            <a:ext cx="102870" cy="138430"/>
          </a:xfrm>
          <a:custGeom>
            <a:avLst/>
            <a:gdLst/>
            <a:ahLst/>
            <a:cxnLst/>
            <a:rect l="l" t="t" r="r" b="b"/>
            <a:pathLst>
              <a:path w="102869" h="138429">
                <a:moveTo>
                  <a:pt x="102514" y="83527"/>
                </a:moveTo>
                <a:lnTo>
                  <a:pt x="102514" y="0"/>
                </a:lnTo>
                <a:lnTo>
                  <a:pt x="98336" y="0"/>
                </a:lnTo>
                <a:lnTo>
                  <a:pt x="98336" y="82765"/>
                </a:lnTo>
                <a:lnTo>
                  <a:pt x="96586" y="100124"/>
                </a:lnTo>
                <a:lnTo>
                  <a:pt x="89746" y="116843"/>
                </a:lnTo>
                <a:lnTo>
                  <a:pt x="75431" y="129432"/>
                </a:lnTo>
                <a:lnTo>
                  <a:pt x="51257" y="134404"/>
                </a:lnTo>
                <a:lnTo>
                  <a:pt x="26681" y="129298"/>
                </a:lnTo>
                <a:lnTo>
                  <a:pt x="12411" y="116485"/>
                </a:lnTo>
                <a:lnTo>
                  <a:pt x="5794" y="99722"/>
                </a:lnTo>
                <a:lnTo>
                  <a:pt x="4178" y="82765"/>
                </a:lnTo>
                <a:lnTo>
                  <a:pt x="4178" y="0"/>
                </a:lnTo>
                <a:lnTo>
                  <a:pt x="0" y="0"/>
                </a:lnTo>
                <a:lnTo>
                  <a:pt x="0" y="83527"/>
                </a:lnTo>
                <a:lnTo>
                  <a:pt x="2670" y="104886"/>
                </a:lnTo>
                <a:lnTo>
                  <a:pt x="11393" y="122256"/>
                </a:lnTo>
                <a:lnTo>
                  <a:pt x="27233" y="133930"/>
                </a:lnTo>
                <a:lnTo>
                  <a:pt x="51257" y="138201"/>
                </a:lnTo>
                <a:lnTo>
                  <a:pt x="75285" y="133930"/>
                </a:lnTo>
                <a:lnTo>
                  <a:pt x="91125" y="122256"/>
                </a:lnTo>
                <a:lnTo>
                  <a:pt x="99845" y="104886"/>
                </a:lnTo>
                <a:lnTo>
                  <a:pt x="102514" y="8352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3294" y="3632780"/>
            <a:ext cx="85090" cy="134620"/>
          </a:xfrm>
          <a:custGeom>
            <a:avLst/>
            <a:gdLst/>
            <a:ahLst/>
            <a:cxnLst/>
            <a:rect l="l" t="t" r="r" b="b"/>
            <a:pathLst>
              <a:path w="85090" h="134620">
                <a:moveTo>
                  <a:pt x="84480" y="98526"/>
                </a:moveTo>
                <a:lnTo>
                  <a:pt x="81153" y="83136"/>
                </a:lnTo>
                <a:lnTo>
                  <a:pt x="72807" y="72496"/>
                </a:lnTo>
                <a:lnTo>
                  <a:pt x="61897" y="66092"/>
                </a:lnTo>
                <a:lnTo>
                  <a:pt x="50876" y="63411"/>
                </a:lnTo>
                <a:lnTo>
                  <a:pt x="50876" y="63030"/>
                </a:lnTo>
                <a:lnTo>
                  <a:pt x="78219" y="31699"/>
                </a:lnTo>
                <a:lnTo>
                  <a:pt x="51789" y="1482"/>
                </a:lnTo>
                <a:lnTo>
                  <a:pt x="36639" y="0"/>
                </a:lnTo>
                <a:lnTo>
                  <a:pt x="0" y="0"/>
                </a:lnTo>
                <a:lnTo>
                  <a:pt x="0" y="134404"/>
                </a:lnTo>
                <a:lnTo>
                  <a:pt x="41198" y="134404"/>
                </a:lnTo>
                <a:lnTo>
                  <a:pt x="55971" y="132829"/>
                </a:lnTo>
                <a:lnTo>
                  <a:pt x="69959" y="127214"/>
                </a:lnTo>
                <a:lnTo>
                  <a:pt x="80387" y="116225"/>
                </a:lnTo>
                <a:lnTo>
                  <a:pt x="84480" y="9852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7473" y="3636577"/>
            <a:ext cx="69850" cy="58419"/>
          </a:xfrm>
          <a:custGeom>
            <a:avLst/>
            <a:gdLst/>
            <a:ahLst/>
            <a:cxnLst/>
            <a:rect l="l" t="t" r="r" b="b"/>
            <a:pathLst>
              <a:path w="69850" h="58420">
                <a:moveTo>
                  <a:pt x="69862" y="28473"/>
                </a:moveTo>
                <a:lnTo>
                  <a:pt x="66578" y="41804"/>
                </a:lnTo>
                <a:lnTo>
                  <a:pt x="57972" y="50949"/>
                </a:lnTo>
                <a:lnTo>
                  <a:pt x="45913" y="56212"/>
                </a:lnTo>
                <a:lnTo>
                  <a:pt x="32270" y="57899"/>
                </a:lnTo>
                <a:lnTo>
                  <a:pt x="0" y="57899"/>
                </a:lnTo>
                <a:lnTo>
                  <a:pt x="0" y="0"/>
                </a:lnTo>
                <a:lnTo>
                  <a:pt x="31330" y="0"/>
                </a:lnTo>
                <a:lnTo>
                  <a:pt x="45838" y="1378"/>
                </a:lnTo>
                <a:lnTo>
                  <a:pt x="58140" y="6049"/>
                </a:lnTo>
                <a:lnTo>
                  <a:pt x="66671" y="14814"/>
                </a:lnTo>
                <a:lnTo>
                  <a:pt x="69862" y="2847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7473" y="3698274"/>
            <a:ext cx="76200" cy="65405"/>
          </a:xfrm>
          <a:custGeom>
            <a:avLst/>
            <a:gdLst/>
            <a:ahLst/>
            <a:cxnLst/>
            <a:rect l="l" t="t" r="r" b="b"/>
            <a:pathLst>
              <a:path w="76200" h="65404">
                <a:moveTo>
                  <a:pt x="76123" y="33604"/>
                </a:moveTo>
                <a:lnTo>
                  <a:pt x="73027" y="47898"/>
                </a:lnTo>
                <a:lnTo>
                  <a:pt x="64449" y="57688"/>
                </a:lnTo>
                <a:lnTo>
                  <a:pt x="51456" y="63313"/>
                </a:lnTo>
                <a:lnTo>
                  <a:pt x="35115" y="65112"/>
                </a:lnTo>
                <a:lnTo>
                  <a:pt x="0" y="65112"/>
                </a:lnTo>
                <a:lnTo>
                  <a:pt x="0" y="0"/>
                </a:lnTo>
                <a:lnTo>
                  <a:pt x="37210" y="0"/>
                </a:lnTo>
                <a:lnTo>
                  <a:pt x="50497" y="1807"/>
                </a:lnTo>
                <a:lnTo>
                  <a:pt x="63072" y="7619"/>
                </a:lnTo>
                <a:lnTo>
                  <a:pt x="72445" y="18023"/>
                </a:lnTo>
                <a:lnTo>
                  <a:pt x="76123" y="336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7573" y="3632781"/>
            <a:ext cx="81280" cy="134620"/>
          </a:xfrm>
          <a:custGeom>
            <a:avLst/>
            <a:gdLst/>
            <a:ahLst/>
            <a:cxnLst/>
            <a:rect l="l" t="t" r="r" b="b"/>
            <a:pathLst>
              <a:path w="81280" h="134620">
                <a:moveTo>
                  <a:pt x="81254" y="134404"/>
                </a:moveTo>
                <a:lnTo>
                  <a:pt x="81254" y="130606"/>
                </a:lnTo>
                <a:lnTo>
                  <a:pt x="3987" y="130606"/>
                </a:lnTo>
                <a:lnTo>
                  <a:pt x="3987" y="66636"/>
                </a:lnTo>
                <a:lnTo>
                  <a:pt x="73850" y="66636"/>
                </a:lnTo>
                <a:lnTo>
                  <a:pt x="73850" y="62839"/>
                </a:lnTo>
                <a:lnTo>
                  <a:pt x="3987" y="62839"/>
                </a:lnTo>
                <a:lnTo>
                  <a:pt x="3987" y="3797"/>
                </a:lnTo>
                <a:lnTo>
                  <a:pt x="78219" y="3797"/>
                </a:lnTo>
                <a:lnTo>
                  <a:pt x="78219" y="0"/>
                </a:lnTo>
                <a:lnTo>
                  <a:pt x="0" y="0"/>
                </a:lnTo>
                <a:lnTo>
                  <a:pt x="0" y="134404"/>
                </a:lnTo>
                <a:lnTo>
                  <a:pt x="81254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0327" y="3632781"/>
            <a:ext cx="95885" cy="134620"/>
          </a:xfrm>
          <a:custGeom>
            <a:avLst/>
            <a:gdLst/>
            <a:ahLst/>
            <a:cxnLst/>
            <a:rect l="l" t="t" r="r" b="b"/>
            <a:pathLst>
              <a:path w="95884" h="134620">
                <a:moveTo>
                  <a:pt x="95681" y="3797"/>
                </a:moveTo>
                <a:lnTo>
                  <a:pt x="95681" y="0"/>
                </a:lnTo>
                <a:lnTo>
                  <a:pt x="0" y="0"/>
                </a:lnTo>
                <a:lnTo>
                  <a:pt x="0" y="3797"/>
                </a:lnTo>
                <a:lnTo>
                  <a:pt x="45758" y="3797"/>
                </a:lnTo>
                <a:lnTo>
                  <a:pt x="45758" y="134404"/>
                </a:lnTo>
                <a:lnTo>
                  <a:pt x="49936" y="134404"/>
                </a:lnTo>
                <a:lnTo>
                  <a:pt x="49936" y="3797"/>
                </a:lnTo>
                <a:lnTo>
                  <a:pt x="95681" y="379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7720" y="3632781"/>
            <a:ext cx="81280" cy="134620"/>
          </a:xfrm>
          <a:custGeom>
            <a:avLst/>
            <a:gdLst/>
            <a:ahLst/>
            <a:cxnLst/>
            <a:rect l="l" t="t" r="r" b="b"/>
            <a:pathLst>
              <a:path w="81280" h="134620">
                <a:moveTo>
                  <a:pt x="81254" y="134404"/>
                </a:moveTo>
                <a:lnTo>
                  <a:pt x="81254" y="130606"/>
                </a:lnTo>
                <a:lnTo>
                  <a:pt x="3987" y="130606"/>
                </a:lnTo>
                <a:lnTo>
                  <a:pt x="3987" y="66636"/>
                </a:lnTo>
                <a:lnTo>
                  <a:pt x="73850" y="66636"/>
                </a:lnTo>
                <a:lnTo>
                  <a:pt x="73850" y="62839"/>
                </a:lnTo>
                <a:lnTo>
                  <a:pt x="3987" y="62839"/>
                </a:lnTo>
                <a:lnTo>
                  <a:pt x="3987" y="3797"/>
                </a:lnTo>
                <a:lnTo>
                  <a:pt x="78219" y="3797"/>
                </a:lnTo>
                <a:lnTo>
                  <a:pt x="78219" y="0"/>
                </a:lnTo>
                <a:lnTo>
                  <a:pt x="0" y="0"/>
                </a:lnTo>
                <a:lnTo>
                  <a:pt x="0" y="134404"/>
                </a:lnTo>
                <a:lnTo>
                  <a:pt x="81254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7043" y="3628990"/>
            <a:ext cx="116839" cy="142240"/>
          </a:xfrm>
          <a:custGeom>
            <a:avLst/>
            <a:gdLst/>
            <a:ahLst/>
            <a:cxnLst/>
            <a:rect l="l" t="t" r="r" b="b"/>
            <a:pathLst>
              <a:path w="116840" h="142239">
                <a:moveTo>
                  <a:pt x="116560" y="121678"/>
                </a:moveTo>
                <a:lnTo>
                  <a:pt x="113525" y="118833"/>
                </a:lnTo>
                <a:lnTo>
                  <a:pt x="104414" y="127221"/>
                </a:lnTo>
                <a:lnTo>
                  <a:pt x="93308" y="133278"/>
                </a:lnTo>
                <a:lnTo>
                  <a:pt x="81062" y="136952"/>
                </a:lnTo>
                <a:lnTo>
                  <a:pt x="68529" y="138188"/>
                </a:lnTo>
                <a:lnTo>
                  <a:pt x="42058" y="132922"/>
                </a:lnTo>
                <a:lnTo>
                  <a:pt x="21761" y="118544"/>
                </a:lnTo>
                <a:lnTo>
                  <a:pt x="8761" y="97190"/>
                </a:lnTo>
                <a:lnTo>
                  <a:pt x="4178" y="70993"/>
                </a:lnTo>
                <a:lnTo>
                  <a:pt x="8841" y="44714"/>
                </a:lnTo>
                <a:lnTo>
                  <a:pt x="21975" y="23369"/>
                </a:lnTo>
                <a:lnTo>
                  <a:pt x="42299" y="9037"/>
                </a:lnTo>
                <a:lnTo>
                  <a:pt x="68529" y="3797"/>
                </a:lnTo>
                <a:lnTo>
                  <a:pt x="79596" y="4775"/>
                </a:lnTo>
                <a:lnTo>
                  <a:pt x="90862" y="7780"/>
                </a:lnTo>
                <a:lnTo>
                  <a:pt x="101451" y="12921"/>
                </a:lnTo>
                <a:lnTo>
                  <a:pt x="110489" y="20307"/>
                </a:lnTo>
                <a:lnTo>
                  <a:pt x="113144" y="17272"/>
                </a:lnTo>
                <a:lnTo>
                  <a:pt x="103878" y="9686"/>
                </a:lnTo>
                <a:lnTo>
                  <a:pt x="92975" y="4292"/>
                </a:lnTo>
                <a:lnTo>
                  <a:pt x="81002" y="1069"/>
                </a:lnTo>
                <a:lnTo>
                  <a:pt x="68529" y="0"/>
                </a:lnTo>
                <a:lnTo>
                  <a:pt x="40922" y="5299"/>
                </a:lnTo>
                <a:lnTo>
                  <a:pt x="19243" y="20046"/>
                </a:lnTo>
                <a:lnTo>
                  <a:pt x="5074" y="42519"/>
                </a:lnTo>
                <a:lnTo>
                  <a:pt x="0" y="70993"/>
                </a:lnTo>
                <a:lnTo>
                  <a:pt x="5048" y="99466"/>
                </a:lnTo>
                <a:lnTo>
                  <a:pt x="19172" y="121939"/>
                </a:lnTo>
                <a:lnTo>
                  <a:pt x="40842" y="136686"/>
                </a:lnTo>
                <a:lnTo>
                  <a:pt x="68529" y="141986"/>
                </a:lnTo>
                <a:lnTo>
                  <a:pt x="81986" y="140734"/>
                </a:lnTo>
                <a:lnTo>
                  <a:pt x="95035" y="136956"/>
                </a:lnTo>
                <a:lnTo>
                  <a:pt x="106839" y="130616"/>
                </a:lnTo>
                <a:lnTo>
                  <a:pt x="116560" y="12167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7177" y="3632781"/>
            <a:ext cx="99060" cy="134620"/>
          </a:xfrm>
          <a:custGeom>
            <a:avLst/>
            <a:gdLst/>
            <a:ahLst/>
            <a:cxnLst/>
            <a:rect l="l" t="t" r="r" b="b"/>
            <a:pathLst>
              <a:path w="99060" h="134620">
                <a:moveTo>
                  <a:pt x="98717" y="134404"/>
                </a:moveTo>
                <a:lnTo>
                  <a:pt x="98717" y="0"/>
                </a:lnTo>
                <a:lnTo>
                  <a:pt x="94538" y="0"/>
                </a:lnTo>
                <a:lnTo>
                  <a:pt x="94538" y="63030"/>
                </a:lnTo>
                <a:lnTo>
                  <a:pt x="4178" y="63030"/>
                </a:lnTo>
                <a:lnTo>
                  <a:pt x="4178" y="0"/>
                </a:lnTo>
                <a:lnTo>
                  <a:pt x="0" y="0"/>
                </a:lnTo>
                <a:lnTo>
                  <a:pt x="0" y="134404"/>
                </a:lnTo>
                <a:lnTo>
                  <a:pt x="4178" y="134404"/>
                </a:lnTo>
                <a:lnTo>
                  <a:pt x="4178" y="66827"/>
                </a:lnTo>
                <a:lnTo>
                  <a:pt x="94538" y="66827"/>
                </a:lnTo>
                <a:lnTo>
                  <a:pt x="94538" y="134404"/>
                </a:lnTo>
                <a:lnTo>
                  <a:pt x="98717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43447" y="3632781"/>
            <a:ext cx="107314" cy="134620"/>
          </a:xfrm>
          <a:custGeom>
            <a:avLst/>
            <a:gdLst/>
            <a:ahLst/>
            <a:cxnLst/>
            <a:rect l="l" t="t" r="r" b="b"/>
            <a:pathLst>
              <a:path w="107314" h="134620">
                <a:moveTo>
                  <a:pt x="107251" y="134404"/>
                </a:moveTo>
                <a:lnTo>
                  <a:pt x="107251" y="0"/>
                </a:lnTo>
                <a:lnTo>
                  <a:pt x="103073" y="0"/>
                </a:lnTo>
                <a:lnTo>
                  <a:pt x="103073" y="128905"/>
                </a:lnTo>
                <a:lnTo>
                  <a:pt x="102501" y="128905"/>
                </a:lnTo>
                <a:lnTo>
                  <a:pt x="5880" y="0"/>
                </a:lnTo>
                <a:lnTo>
                  <a:pt x="0" y="0"/>
                </a:lnTo>
                <a:lnTo>
                  <a:pt x="0" y="134404"/>
                </a:lnTo>
                <a:lnTo>
                  <a:pt x="4165" y="134404"/>
                </a:lnTo>
                <a:lnTo>
                  <a:pt x="4165" y="5321"/>
                </a:lnTo>
                <a:lnTo>
                  <a:pt x="4737" y="5321"/>
                </a:lnTo>
                <a:lnTo>
                  <a:pt x="101180" y="134404"/>
                </a:lnTo>
                <a:lnTo>
                  <a:pt x="107251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81164" y="3628990"/>
            <a:ext cx="138430" cy="142240"/>
          </a:xfrm>
          <a:custGeom>
            <a:avLst/>
            <a:gdLst/>
            <a:ahLst/>
            <a:cxnLst/>
            <a:rect l="l" t="t" r="r" b="b"/>
            <a:pathLst>
              <a:path w="138430" h="142239">
                <a:moveTo>
                  <a:pt x="138201" y="70993"/>
                </a:moveTo>
                <a:lnTo>
                  <a:pt x="133010" y="42439"/>
                </a:lnTo>
                <a:lnTo>
                  <a:pt x="118600" y="19975"/>
                </a:lnTo>
                <a:lnTo>
                  <a:pt x="96715" y="5272"/>
                </a:lnTo>
                <a:lnTo>
                  <a:pt x="69100" y="0"/>
                </a:lnTo>
                <a:lnTo>
                  <a:pt x="41485" y="5272"/>
                </a:lnTo>
                <a:lnTo>
                  <a:pt x="19600" y="19975"/>
                </a:lnTo>
                <a:lnTo>
                  <a:pt x="5190" y="42439"/>
                </a:lnTo>
                <a:lnTo>
                  <a:pt x="0" y="70993"/>
                </a:lnTo>
                <a:lnTo>
                  <a:pt x="5217" y="99546"/>
                </a:lnTo>
                <a:lnTo>
                  <a:pt x="19672" y="122010"/>
                </a:lnTo>
                <a:lnTo>
                  <a:pt x="41565" y="136713"/>
                </a:lnTo>
                <a:lnTo>
                  <a:pt x="69100" y="141986"/>
                </a:lnTo>
                <a:lnTo>
                  <a:pt x="96635" y="136713"/>
                </a:lnTo>
                <a:lnTo>
                  <a:pt x="118529" y="122010"/>
                </a:lnTo>
                <a:lnTo>
                  <a:pt x="132983" y="99546"/>
                </a:lnTo>
                <a:lnTo>
                  <a:pt x="138201" y="7099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85342" y="3632787"/>
            <a:ext cx="130175" cy="134620"/>
          </a:xfrm>
          <a:custGeom>
            <a:avLst/>
            <a:gdLst/>
            <a:ahLst/>
            <a:cxnLst/>
            <a:rect l="l" t="t" r="r" b="b"/>
            <a:pathLst>
              <a:path w="130175" h="134620">
                <a:moveTo>
                  <a:pt x="129844" y="67195"/>
                </a:moveTo>
                <a:lnTo>
                  <a:pt x="125172" y="93393"/>
                </a:lnTo>
                <a:lnTo>
                  <a:pt x="111975" y="114747"/>
                </a:lnTo>
                <a:lnTo>
                  <a:pt x="91482" y="129124"/>
                </a:lnTo>
                <a:lnTo>
                  <a:pt x="64922" y="134391"/>
                </a:lnTo>
                <a:lnTo>
                  <a:pt x="38442" y="129124"/>
                </a:lnTo>
                <a:lnTo>
                  <a:pt x="17940" y="114747"/>
                </a:lnTo>
                <a:lnTo>
                  <a:pt x="4698" y="93393"/>
                </a:lnTo>
                <a:lnTo>
                  <a:pt x="0" y="67195"/>
                </a:lnTo>
                <a:lnTo>
                  <a:pt x="4779" y="40917"/>
                </a:lnTo>
                <a:lnTo>
                  <a:pt x="18154" y="19572"/>
                </a:lnTo>
                <a:lnTo>
                  <a:pt x="38683" y="5239"/>
                </a:lnTo>
                <a:lnTo>
                  <a:pt x="64922" y="0"/>
                </a:lnTo>
                <a:lnTo>
                  <a:pt x="91166" y="5239"/>
                </a:lnTo>
                <a:lnTo>
                  <a:pt x="111694" y="19572"/>
                </a:lnTo>
                <a:lnTo>
                  <a:pt x="125067" y="40917"/>
                </a:lnTo>
                <a:lnTo>
                  <a:pt x="129844" y="6719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49932" y="3632781"/>
            <a:ext cx="71120" cy="134620"/>
          </a:xfrm>
          <a:custGeom>
            <a:avLst/>
            <a:gdLst/>
            <a:ahLst/>
            <a:cxnLst/>
            <a:rect l="l" t="t" r="r" b="b"/>
            <a:pathLst>
              <a:path w="71119" h="134620">
                <a:moveTo>
                  <a:pt x="70993" y="134404"/>
                </a:moveTo>
                <a:lnTo>
                  <a:pt x="70993" y="130606"/>
                </a:lnTo>
                <a:lnTo>
                  <a:pt x="4165" y="130606"/>
                </a:lnTo>
                <a:lnTo>
                  <a:pt x="4165" y="0"/>
                </a:lnTo>
                <a:lnTo>
                  <a:pt x="0" y="0"/>
                </a:lnTo>
                <a:lnTo>
                  <a:pt x="0" y="134404"/>
                </a:lnTo>
                <a:lnTo>
                  <a:pt x="70993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24811" y="3628990"/>
            <a:ext cx="138430" cy="142240"/>
          </a:xfrm>
          <a:custGeom>
            <a:avLst/>
            <a:gdLst/>
            <a:ahLst/>
            <a:cxnLst/>
            <a:rect l="l" t="t" r="r" b="b"/>
            <a:pathLst>
              <a:path w="138430" h="142239">
                <a:moveTo>
                  <a:pt x="138201" y="70993"/>
                </a:moveTo>
                <a:lnTo>
                  <a:pt x="133010" y="42439"/>
                </a:lnTo>
                <a:lnTo>
                  <a:pt x="118600" y="19975"/>
                </a:lnTo>
                <a:lnTo>
                  <a:pt x="96715" y="5272"/>
                </a:lnTo>
                <a:lnTo>
                  <a:pt x="69100" y="0"/>
                </a:lnTo>
                <a:lnTo>
                  <a:pt x="41485" y="5272"/>
                </a:lnTo>
                <a:lnTo>
                  <a:pt x="19600" y="19975"/>
                </a:lnTo>
                <a:lnTo>
                  <a:pt x="5190" y="42439"/>
                </a:lnTo>
                <a:lnTo>
                  <a:pt x="0" y="70993"/>
                </a:lnTo>
                <a:lnTo>
                  <a:pt x="5217" y="99546"/>
                </a:lnTo>
                <a:lnTo>
                  <a:pt x="19672" y="122010"/>
                </a:lnTo>
                <a:lnTo>
                  <a:pt x="41565" y="136713"/>
                </a:lnTo>
                <a:lnTo>
                  <a:pt x="69100" y="141986"/>
                </a:lnTo>
                <a:lnTo>
                  <a:pt x="96635" y="136713"/>
                </a:lnTo>
                <a:lnTo>
                  <a:pt x="118529" y="122010"/>
                </a:lnTo>
                <a:lnTo>
                  <a:pt x="132983" y="99546"/>
                </a:lnTo>
                <a:lnTo>
                  <a:pt x="138201" y="7099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28989" y="3632787"/>
            <a:ext cx="130175" cy="134620"/>
          </a:xfrm>
          <a:custGeom>
            <a:avLst/>
            <a:gdLst/>
            <a:ahLst/>
            <a:cxnLst/>
            <a:rect l="l" t="t" r="r" b="b"/>
            <a:pathLst>
              <a:path w="130175" h="134620">
                <a:moveTo>
                  <a:pt x="129844" y="67195"/>
                </a:moveTo>
                <a:lnTo>
                  <a:pt x="125172" y="93393"/>
                </a:lnTo>
                <a:lnTo>
                  <a:pt x="111975" y="114747"/>
                </a:lnTo>
                <a:lnTo>
                  <a:pt x="91482" y="129124"/>
                </a:lnTo>
                <a:lnTo>
                  <a:pt x="64922" y="134391"/>
                </a:lnTo>
                <a:lnTo>
                  <a:pt x="38442" y="129124"/>
                </a:lnTo>
                <a:lnTo>
                  <a:pt x="17940" y="114747"/>
                </a:lnTo>
                <a:lnTo>
                  <a:pt x="4698" y="93393"/>
                </a:lnTo>
                <a:lnTo>
                  <a:pt x="0" y="67195"/>
                </a:lnTo>
                <a:lnTo>
                  <a:pt x="4779" y="40917"/>
                </a:lnTo>
                <a:lnTo>
                  <a:pt x="18154" y="19572"/>
                </a:lnTo>
                <a:lnTo>
                  <a:pt x="38683" y="5239"/>
                </a:lnTo>
                <a:lnTo>
                  <a:pt x="64922" y="0"/>
                </a:lnTo>
                <a:lnTo>
                  <a:pt x="91166" y="5239"/>
                </a:lnTo>
                <a:lnTo>
                  <a:pt x="111694" y="19572"/>
                </a:lnTo>
                <a:lnTo>
                  <a:pt x="125067" y="40917"/>
                </a:lnTo>
                <a:lnTo>
                  <a:pt x="129844" y="6719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685" y="3628985"/>
            <a:ext cx="119380" cy="142240"/>
          </a:xfrm>
          <a:custGeom>
            <a:avLst/>
            <a:gdLst/>
            <a:ahLst/>
            <a:cxnLst/>
            <a:rect l="l" t="t" r="r" b="b"/>
            <a:pathLst>
              <a:path w="119380" h="142239">
                <a:moveTo>
                  <a:pt x="119024" y="130416"/>
                </a:moveTo>
                <a:lnTo>
                  <a:pt x="119024" y="71755"/>
                </a:lnTo>
                <a:lnTo>
                  <a:pt x="80111" y="71755"/>
                </a:lnTo>
                <a:lnTo>
                  <a:pt x="80111" y="75361"/>
                </a:lnTo>
                <a:lnTo>
                  <a:pt x="115036" y="75361"/>
                </a:lnTo>
                <a:lnTo>
                  <a:pt x="115036" y="128143"/>
                </a:lnTo>
                <a:lnTo>
                  <a:pt x="105780" y="132195"/>
                </a:lnTo>
                <a:lnTo>
                  <a:pt x="95529" y="135377"/>
                </a:lnTo>
                <a:lnTo>
                  <a:pt x="84068" y="137456"/>
                </a:lnTo>
                <a:lnTo>
                  <a:pt x="71183" y="138201"/>
                </a:lnTo>
                <a:lnTo>
                  <a:pt x="42936" y="132846"/>
                </a:lnTo>
                <a:lnTo>
                  <a:pt x="21878" y="118290"/>
                </a:lnTo>
                <a:lnTo>
                  <a:pt x="8722" y="96796"/>
                </a:lnTo>
                <a:lnTo>
                  <a:pt x="4178" y="70624"/>
                </a:lnTo>
                <a:lnTo>
                  <a:pt x="8862" y="44564"/>
                </a:lnTo>
                <a:lnTo>
                  <a:pt x="22142" y="23328"/>
                </a:lnTo>
                <a:lnTo>
                  <a:pt x="42861" y="9033"/>
                </a:lnTo>
                <a:lnTo>
                  <a:pt x="69862" y="3797"/>
                </a:lnTo>
                <a:lnTo>
                  <a:pt x="81202" y="4750"/>
                </a:lnTo>
                <a:lnTo>
                  <a:pt x="92665" y="7572"/>
                </a:lnTo>
                <a:lnTo>
                  <a:pt x="103309" y="12209"/>
                </a:lnTo>
                <a:lnTo>
                  <a:pt x="112191" y="18605"/>
                </a:lnTo>
                <a:lnTo>
                  <a:pt x="115227" y="15570"/>
                </a:lnTo>
                <a:lnTo>
                  <a:pt x="105843" y="9049"/>
                </a:lnTo>
                <a:lnTo>
                  <a:pt x="95126" y="4151"/>
                </a:lnTo>
                <a:lnTo>
                  <a:pt x="83165" y="1070"/>
                </a:lnTo>
                <a:lnTo>
                  <a:pt x="70053" y="0"/>
                </a:lnTo>
                <a:lnTo>
                  <a:pt x="41646" y="5321"/>
                </a:lnTo>
                <a:lnTo>
                  <a:pt x="19505" y="20077"/>
                </a:lnTo>
                <a:lnTo>
                  <a:pt x="5125" y="42449"/>
                </a:lnTo>
                <a:lnTo>
                  <a:pt x="0" y="70624"/>
                </a:lnTo>
                <a:lnTo>
                  <a:pt x="5056" y="98750"/>
                </a:lnTo>
                <a:lnTo>
                  <a:pt x="19384" y="121399"/>
                </a:lnTo>
                <a:lnTo>
                  <a:pt x="41721" y="136504"/>
                </a:lnTo>
                <a:lnTo>
                  <a:pt x="70802" y="141998"/>
                </a:lnTo>
                <a:lnTo>
                  <a:pt x="85763" y="141015"/>
                </a:lnTo>
                <a:lnTo>
                  <a:pt x="98904" y="138412"/>
                </a:lnTo>
                <a:lnTo>
                  <a:pt x="110050" y="134706"/>
                </a:lnTo>
                <a:lnTo>
                  <a:pt x="119024" y="13041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42631" y="3631194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579"/>
                </a:lnTo>
              </a:path>
            </a:pathLst>
          </a:custGeom>
          <a:ln w="73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81788" y="3632781"/>
            <a:ext cx="81280" cy="134620"/>
          </a:xfrm>
          <a:custGeom>
            <a:avLst/>
            <a:gdLst/>
            <a:ahLst/>
            <a:cxnLst/>
            <a:rect l="l" t="t" r="r" b="b"/>
            <a:pathLst>
              <a:path w="81280" h="134620">
                <a:moveTo>
                  <a:pt x="81254" y="134404"/>
                </a:moveTo>
                <a:lnTo>
                  <a:pt x="81254" y="130606"/>
                </a:lnTo>
                <a:lnTo>
                  <a:pt x="3987" y="130606"/>
                </a:lnTo>
                <a:lnTo>
                  <a:pt x="3987" y="66636"/>
                </a:lnTo>
                <a:lnTo>
                  <a:pt x="73850" y="66636"/>
                </a:lnTo>
                <a:lnTo>
                  <a:pt x="73850" y="62839"/>
                </a:lnTo>
                <a:lnTo>
                  <a:pt x="3987" y="62839"/>
                </a:lnTo>
                <a:lnTo>
                  <a:pt x="3987" y="3797"/>
                </a:lnTo>
                <a:lnTo>
                  <a:pt x="78219" y="3797"/>
                </a:lnTo>
                <a:lnTo>
                  <a:pt x="78219" y="0"/>
                </a:lnTo>
                <a:lnTo>
                  <a:pt x="0" y="0"/>
                </a:lnTo>
                <a:lnTo>
                  <a:pt x="0" y="134404"/>
                </a:lnTo>
                <a:lnTo>
                  <a:pt x="81254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82553" y="3628983"/>
            <a:ext cx="81280" cy="142240"/>
          </a:xfrm>
          <a:custGeom>
            <a:avLst/>
            <a:gdLst/>
            <a:ahLst/>
            <a:cxnLst/>
            <a:rect l="l" t="t" r="r" b="b"/>
            <a:pathLst>
              <a:path w="81280" h="142239">
                <a:moveTo>
                  <a:pt x="80873" y="105930"/>
                </a:moveTo>
                <a:lnTo>
                  <a:pt x="77699" y="91405"/>
                </a:lnTo>
                <a:lnTo>
                  <a:pt x="69008" y="81295"/>
                </a:lnTo>
                <a:lnTo>
                  <a:pt x="56045" y="74105"/>
                </a:lnTo>
                <a:lnTo>
                  <a:pt x="40055" y="68338"/>
                </a:lnTo>
                <a:lnTo>
                  <a:pt x="27791" y="63765"/>
                </a:lnTo>
                <a:lnTo>
                  <a:pt x="17092" y="57500"/>
                </a:lnTo>
                <a:lnTo>
                  <a:pt x="9525" y="48352"/>
                </a:lnTo>
                <a:lnTo>
                  <a:pt x="6654" y="35128"/>
                </a:lnTo>
                <a:lnTo>
                  <a:pt x="9901" y="21338"/>
                </a:lnTo>
                <a:lnTo>
                  <a:pt x="18395" y="11556"/>
                </a:lnTo>
                <a:lnTo>
                  <a:pt x="30272" y="5728"/>
                </a:lnTo>
                <a:lnTo>
                  <a:pt x="43662" y="3797"/>
                </a:lnTo>
                <a:lnTo>
                  <a:pt x="53049" y="4738"/>
                </a:lnTo>
                <a:lnTo>
                  <a:pt x="61633" y="7477"/>
                </a:lnTo>
                <a:lnTo>
                  <a:pt x="69112" y="11887"/>
                </a:lnTo>
                <a:lnTo>
                  <a:pt x="75183" y="17843"/>
                </a:lnTo>
                <a:lnTo>
                  <a:pt x="78409" y="14998"/>
                </a:lnTo>
                <a:lnTo>
                  <a:pt x="71647" y="8572"/>
                </a:lnTo>
                <a:lnTo>
                  <a:pt x="63336" y="3870"/>
                </a:lnTo>
                <a:lnTo>
                  <a:pt x="53922" y="982"/>
                </a:lnTo>
                <a:lnTo>
                  <a:pt x="43853" y="0"/>
                </a:lnTo>
                <a:lnTo>
                  <a:pt x="27936" y="2338"/>
                </a:lnTo>
                <a:lnTo>
                  <a:pt x="14763" y="9163"/>
                </a:lnTo>
                <a:lnTo>
                  <a:pt x="5791" y="20188"/>
                </a:lnTo>
                <a:lnTo>
                  <a:pt x="2476" y="35128"/>
                </a:lnTo>
                <a:lnTo>
                  <a:pt x="5254" y="49618"/>
                </a:lnTo>
                <a:lnTo>
                  <a:pt x="13031" y="59823"/>
                </a:lnTo>
                <a:lnTo>
                  <a:pt x="24973" y="67075"/>
                </a:lnTo>
                <a:lnTo>
                  <a:pt x="40246" y="72707"/>
                </a:lnTo>
                <a:lnTo>
                  <a:pt x="53469" y="77394"/>
                </a:lnTo>
                <a:lnTo>
                  <a:pt x="65162" y="83699"/>
                </a:lnTo>
                <a:lnTo>
                  <a:pt x="73509" y="92813"/>
                </a:lnTo>
                <a:lnTo>
                  <a:pt x="76695" y="105930"/>
                </a:lnTo>
                <a:lnTo>
                  <a:pt x="73717" y="119620"/>
                </a:lnTo>
                <a:lnTo>
                  <a:pt x="65685" y="129752"/>
                </a:lnTo>
                <a:lnTo>
                  <a:pt x="53951" y="136041"/>
                </a:lnTo>
                <a:lnTo>
                  <a:pt x="39865" y="138201"/>
                </a:lnTo>
                <a:lnTo>
                  <a:pt x="29738" y="137211"/>
                </a:lnTo>
                <a:lnTo>
                  <a:pt x="20054" y="134264"/>
                </a:lnTo>
                <a:lnTo>
                  <a:pt x="11117" y="129393"/>
                </a:lnTo>
                <a:lnTo>
                  <a:pt x="3225" y="122631"/>
                </a:lnTo>
                <a:lnTo>
                  <a:pt x="0" y="125488"/>
                </a:lnTo>
                <a:lnTo>
                  <a:pt x="7757" y="132311"/>
                </a:lnTo>
                <a:lnTo>
                  <a:pt x="17184" y="137515"/>
                </a:lnTo>
                <a:lnTo>
                  <a:pt x="28033" y="140833"/>
                </a:lnTo>
                <a:lnTo>
                  <a:pt x="40055" y="141998"/>
                </a:lnTo>
                <a:lnTo>
                  <a:pt x="55724" y="139593"/>
                </a:lnTo>
                <a:lnTo>
                  <a:pt x="68722" y="132580"/>
                </a:lnTo>
                <a:lnTo>
                  <a:pt x="77592" y="121258"/>
                </a:lnTo>
                <a:lnTo>
                  <a:pt x="80873" y="10593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85542" y="3576685"/>
            <a:ext cx="21037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61035" algn="l"/>
                <a:tab pos="1982470" algn="l"/>
              </a:tabLst>
            </a:pPr>
            <a:r>
              <a:rPr sz="1500" spc="-229" dirty="0">
                <a:solidFill>
                  <a:srgbClr val="FFFFFF"/>
                </a:solidFill>
                <a:latin typeface="Lucida Sans"/>
                <a:cs typeface="Lucida Sans"/>
              </a:rPr>
              <a:t>K</a:t>
            </a:r>
            <a:r>
              <a:rPr sz="1500" spc="-170" dirty="0">
                <a:solidFill>
                  <a:srgbClr val="FFFFFF"/>
                </a:solidFill>
                <a:latin typeface="Lucida Sans"/>
                <a:cs typeface="Lucida Sans"/>
              </a:rPr>
              <a:t>-</a:t>
            </a:r>
            <a:r>
              <a:rPr sz="1500" spc="-15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500" spc="50" dirty="0">
                <a:solidFill>
                  <a:srgbClr val="FFFFFF"/>
                </a:solidFill>
                <a:latin typeface="Lucida Sans"/>
                <a:cs typeface="Lucida Sans"/>
              </a:rPr>
              <a:t>U</a:t>
            </a:r>
            <a:r>
              <a:rPr sz="1500" dirty="0">
                <a:solidFill>
                  <a:srgbClr val="FFFFFF"/>
                </a:solidFill>
                <a:latin typeface="Lucida Sans"/>
                <a:cs typeface="Lucida Sans"/>
              </a:rPr>
              <a:t>	</a:t>
            </a:r>
            <a:r>
              <a:rPr sz="1500" spc="-16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500" spc="15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500" spc="10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500" spc="-35" dirty="0">
                <a:solidFill>
                  <a:srgbClr val="FFFFFF"/>
                </a:solidFill>
                <a:latin typeface="Lucida Sans"/>
                <a:cs typeface="Lucida Sans"/>
              </a:rPr>
              <a:t>H</a:t>
            </a:r>
            <a:r>
              <a:rPr sz="1500" spc="20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1500" spc="15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L</a:t>
            </a:r>
            <a:r>
              <a:rPr sz="1500" spc="105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500" spc="100" dirty="0">
                <a:solidFill>
                  <a:srgbClr val="FFFFFF"/>
                </a:solidFill>
                <a:latin typeface="Lucida Sans"/>
                <a:cs typeface="Lucida Sans"/>
              </a:rPr>
              <a:t>G</a:t>
            </a:r>
            <a:r>
              <a:rPr sz="1500" dirty="0">
                <a:solidFill>
                  <a:srgbClr val="FFFFFF"/>
                </a:solidFill>
                <a:latin typeface="Lucida Sans"/>
                <a:cs typeface="Lucida Sans"/>
              </a:rPr>
              <a:t>	</a:t>
            </a:r>
            <a:r>
              <a:rPr sz="1500" spc="40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1659" y="4067801"/>
            <a:ext cx="4975225" cy="86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50" b="1" spc="-200" dirty="0">
                <a:solidFill>
                  <a:srgbClr val="FFFFFF"/>
                </a:solidFill>
                <a:latin typeface="Lucida Sans"/>
                <a:cs typeface="Lucida Sans"/>
              </a:rPr>
              <a:t>Manufacturing </a:t>
            </a:r>
            <a:r>
              <a:rPr sz="2850" b="1" spc="-245" dirty="0">
                <a:solidFill>
                  <a:srgbClr val="FFFFFF"/>
                </a:solidFill>
                <a:latin typeface="Lucida Sans"/>
                <a:cs typeface="Lucida Sans"/>
              </a:rPr>
              <a:t>stainless </a:t>
            </a:r>
            <a:r>
              <a:rPr sz="2850" b="1" spc="-185" dirty="0">
                <a:solidFill>
                  <a:srgbClr val="FFFFFF"/>
                </a:solidFill>
                <a:latin typeface="Lucida Sans"/>
                <a:cs typeface="Lucida Sans"/>
              </a:rPr>
              <a:t>steel  </a:t>
            </a:r>
            <a:r>
              <a:rPr sz="2850" b="1" spc="-204" dirty="0">
                <a:solidFill>
                  <a:srgbClr val="FFFFFF"/>
                </a:solidFill>
                <a:latin typeface="Lucida Sans"/>
                <a:cs typeface="Lucida Sans"/>
              </a:rPr>
              <a:t>tubing </a:t>
            </a:r>
            <a:r>
              <a:rPr sz="2850" b="1" spc="-235" dirty="0">
                <a:solidFill>
                  <a:srgbClr val="FFFFFF"/>
                </a:solidFill>
                <a:latin typeface="Lucida Sans"/>
                <a:cs typeface="Lucida Sans"/>
              </a:rPr>
              <a:t>for </a:t>
            </a:r>
            <a:r>
              <a:rPr sz="2850" b="1" spc="-195" dirty="0">
                <a:solidFill>
                  <a:srgbClr val="FFFFFF"/>
                </a:solidFill>
                <a:latin typeface="Lucida Sans"/>
                <a:cs typeface="Lucida Sans"/>
              </a:rPr>
              <a:t>more </a:t>
            </a:r>
            <a:r>
              <a:rPr sz="2850" b="1" spc="-215" dirty="0">
                <a:solidFill>
                  <a:srgbClr val="FFFFFF"/>
                </a:solidFill>
                <a:latin typeface="Lucida Sans"/>
                <a:cs typeface="Lucida Sans"/>
              </a:rPr>
              <a:t>than </a:t>
            </a:r>
            <a:r>
              <a:rPr sz="2850" b="1" spc="-125" dirty="0">
                <a:solidFill>
                  <a:srgbClr val="FFFFFF"/>
                </a:solidFill>
                <a:latin typeface="Lucida Sans"/>
                <a:cs typeface="Lucida Sans"/>
              </a:rPr>
              <a:t>40</a:t>
            </a:r>
            <a:r>
              <a:rPr sz="2850" b="1" spc="-190" dirty="0">
                <a:solidFill>
                  <a:srgbClr val="FFFFFF"/>
                </a:solidFill>
                <a:latin typeface="Lucida Sans"/>
                <a:cs typeface="Lucida Sans"/>
              </a:rPr>
              <a:t> years.</a:t>
            </a:r>
            <a:endParaRPr sz="285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72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5054" y="4917706"/>
            <a:ext cx="1289050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50"/>
              </a:lnSpc>
            </a:pP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We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offer</a:t>
            </a:r>
            <a:r>
              <a:rPr sz="12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231F20"/>
                </a:solidFill>
                <a:latin typeface="Arial"/>
                <a:cs typeface="Arial"/>
              </a:rPr>
              <a:t>multiple  </a:t>
            </a:r>
            <a:r>
              <a:rPr sz="1250" spc="45" dirty="0">
                <a:solidFill>
                  <a:srgbClr val="231F20"/>
                </a:solidFill>
                <a:latin typeface="Arial"/>
                <a:cs typeface="Arial"/>
              </a:rPr>
              <a:t>cutting</a:t>
            </a:r>
            <a:r>
              <a:rPr sz="12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31F20"/>
                </a:solidFill>
                <a:latin typeface="Arial"/>
                <a:cs typeface="Arial"/>
              </a:rPr>
              <a:t>styles: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250" y="4906276"/>
            <a:ext cx="2153920" cy="854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indent="-131445">
              <a:lnSpc>
                <a:spcPct val="100000"/>
              </a:lnSpc>
              <a:buClr>
                <a:srgbClr val="78A22E"/>
              </a:buClr>
              <a:buFont typeface="Calibri"/>
              <a:buChar char="•"/>
              <a:tabLst>
                <a:tab pos="144780" algn="l"/>
              </a:tabLst>
            </a:pPr>
            <a:r>
              <a:rPr sz="1250" spc="-5" dirty="0">
                <a:solidFill>
                  <a:srgbClr val="231F20"/>
                </a:solidFill>
                <a:latin typeface="Arial"/>
                <a:cs typeface="Arial"/>
              </a:rPr>
              <a:t>Shear: </a:t>
            </a: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crimped</a:t>
            </a:r>
            <a:r>
              <a:rPr sz="125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end</a:t>
            </a:r>
            <a:endParaRPr sz="1250">
              <a:latin typeface="Arial"/>
              <a:cs typeface="Arial"/>
            </a:endParaRPr>
          </a:p>
          <a:p>
            <a:pPr marL="144145" indent="-131445">
              <a:lnSpc>
                <a:spcPct val="100000"/>
              </a:lnSpc>
              <a:spcBef>
                <a:spcPts val="305"/>
              </a:spcBef>
              <a:buClr>
                <a:srgbClr val="78A22E"/>
              </a:buClr>
              <a:buFont typeface="Calibri"/>
              <a:buChar char="•"/>
              <a:tabLst>
                <a:tab pos="144780" algn="l"/>
              </a:tabLst>
            </a:pPr>
            <a:r>
              <a:rPr sz="1250" dirty="0">
                <a:solidFill>
                  <a:srgbClr val="231F20"/>
                </a:solidFill>
                <a:latin typeface="Arial"/>
                <a:cs typeface="Arial"/>
              </a:rPr>
              <a:t>Score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break: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70-90%</a:t>
            </a:r>
            <a:r>
              <a:rPr sz="125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231F20"/>
                </a:solidFill>
                <a:latin typeface="Arial"/>
                <a:cs typeface="Arial"/>
              </a:rPr>
              <a:t>open</a:t>
            </a:r>
            <a:endParaRPr sz="1250">
              <a:latin typeface="Arial"/>
              <a:cs typeface="Arial"/>
            </a:endParaRPr>
          </a:p>
          <a:p>
            <a:pPr marL="144145" marR="5080" indent="-131445">
              <a:lnSpc>
                <a:spcPts val="1450"/>
              </a:lnSpc>
              <a:spcBef>
                <a:spcPts val="395"/>
              </a:spcBef>
              <a:buClr>
                <a:srgbClr val="78A22E"/>
              </a:buClr>
              <a:buFont typeface="Calibri"/>
              <a:buChar char="•"/>
              <a:tabLst>
                <a:tab pos="144780" algn="l"/>
              </a:tabLst>
            </a:pPr>
            <a:r>
              <a:rPr sz="1250" spc="20" dirty="0">
                <a:solidFill>
                  <a:srgbClr val="231F20"/>
                </a:solidFill>
                <a:latin typeface="Arial"/>
                <a:cs typeface="Arial"/>
              </a:rPr>
              <a:t>Electrolytic: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100% </a:t>
            </a:r>
            <a:r>
              <a:rPr sz="1250" spc="45" dirty="0">
                <a:solidFill>
                  <a:srgbClr val="231F20"/>
                </a:solidFill>
                <a:latin typeface="Arial"/>
                <a:cs typeface="Arial"/>
              </a:rPr>
              <a:t>open,  </a:t>
            </a: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burr</a:t>
            </a:r>
            <a:r>
              <a:rPr sz="12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31F20"/>
                </a:solidFill>
                <a:latin typeface="Arial"/>
                <a:cs typeface="Arial"/>
              </a:rPr>
              <a:t>free,</a:t>
            </a:r>
            <a:r>
              <a:rPr sz="12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slight</a:t>
            </a:r>
            <a:r>
              <a:rPr sz="12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65" dirty="0">
                <a:solidFill>
                  <a:srgbClr val="231F20"/>
                </a:solidFill>
                <a:latin typeface="Arial"/>
                <a:cs typeface="Arial"/>
              </a:rPr>
              <a:t>edge</a:t>
            </a:r>
            <a:r>
              <a:rPr sz="12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break</a:t>
            </a:r>
            <a:endParaRPr sz="1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5020" y="4917706"/>
            <a:ext cx="1924685" cy="79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marR="67945" indent="-131445">
              <a:lnSpc>
                <a:spcPts val="1450"/>
              </a:lnSpc>
              <a:buClr>
                <a:srgbClr val="78A22E"/>
              </a:buClr>
              <a:buFont typeface="Calibri"/>
              <a:buChar char="•"/>
              <a:tabLst>
                <a:tab pos="144780" algn="l"/>
              </a:tabLst>
            </a:pPr>
            <a:r>
              <a:rPr sz="1250" spc="-10" dirty="0">
                <a:solidFill>
                  <a:srgbClr val="231F20"/>
                </a:solidFill>
                <a:latin typeface="Arial"/>
                <a:cs typeface="Arial"/>
              </a:rPr>
              <a:t>Laser: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100% </a:t>
            </a:r>
            <a:r>
              <a:rPr sz="1250" spc="45" dirty="0">
                <a:solidFill>
                  <a:srgbClr val="231F20"/>
                </a:solidFill>
                <a:latin typeface="Arial"/>
                <a:cs typeface="Arial"/>
              </a:rPr>
              <a:t>open,</a:t>
            </a:r>
            <a:r>
              <a:rPr sz="125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burr  </a:t>
            </a:r>
            <a:r>
              <a:rPr sz="1250" spc="15" dirty="0">
                <a:solidFill>
                  <a:srgbClr val="231F20"/>
                </a:solidFill>
                <a:latin typeface="Arial"/>
                <a:cs typeface="Arial"/>
              </a:rPr>
              <a:t>free, </a:t>
            </a:r>
            <a:r>
              <a:rPr sz="1250" spc="20" dirty="0">
                <a:solidFill>
                  <a:srgbClr val="231F20"/>
                </a:solidFill>
                <a:latin typeface="Arial"/>
                <a:cs typeface="Arial"/>
              </a:rPr>
              <a:t>sharp</a:t>
            </a:r>
            <a:r>
              <a:rPr sz="1250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65" dirty="0">
                <a:solidFill>
                  <a:srgbClr val="231F20"/>
                </a:solidFill>
                <a:latin typeface="Arial"/>
                <a:cs typeface="Arial"/>
              </a:rPr>
              <a:t>edge</a:t>
            </a:r>
            <a:endParaRPr sz="1250">
              <a:latin typeface="Arial"/>
              <a:cs typeface="Arial"/>
            </a:endParaRPr>
          </a:p>
          <a:p>
            <a:pPr marL="144145" marR="5080" indent="-131445">
              <a:lnSpc>
                <a:spcPts val="1450"/>
              </a:lnSpc>
              <a:spcBef>
                <a:spcPts val="355"/>
              </a:spcBef>
              <a:buClr>
                <a:srgbClr val="78A22E"/>
              </a:buClr>
              <a:buFont typeface="Calibri"/>
              <a:buChar char="•"/>
              <a:tabLst>
                <a:tab pos="144780" algn="l"/>
              </a:tabLst>
            </a:pPr>
            <a:r>
              <a:rPr sz="1250" spc="15" dirty="0">
                <a:solidFill>
                  <a:srgbClr val="231F20"/>
                </a:solidFill>
                <a:latin typeface="Arial"/>
                <a:cs typeface="Arial"/>
              </a:rPr>
              <a:t>Some parts </a:t>
            </a:r>
            <a:r>
              <a:rPr sz="1250" spc="5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250" spc="65" dirty="0">
                <a:solidFill>
                  <a:srgbClr val="231F20"/>
                </a:solidFill>
                <a:latin typeface="Arial"/>
                <a:cs typeface="Arial"/>
              </a:rPr>
              <a:t>be  tumbled</a:t>
            </a:r>
            <a:r>
              <a:rPr sz="12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6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break</a:t>
            </a:r>
            <a:r>
              <a:rPr sz="12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edges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22" y="3752037"/>
            <a:ext cx="9142095" cy="980440"/>
          </a:xfrm>
          <a:custGeom>
            <a:avLst/>
            <a:gdLst/>
            <a:ahLst/>
            <a:cxnLst/>
            <a:rect l="l" t="t" r="r" b="b"/>
            <a:pathLst>
              <a:path w="9142095" h="980439">
                <a:moveTo>
                  <a:pt x="0" y="979855"/>
                </a:moveTo>
                <a:lnTo>
                  <a:pt x="9141777" y="979855"/>
                </a:lnTo>
                <a:lnTo>
                  <a:pt x="9141777" y="0"/>
                </a:lnTo>
                <a:lnTo>
                  <a:pt x="0" y="0"/>
                </a:lnTo>
                <a:lnTo>
                  <a:pt x="0" y="9798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22" y="3140722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78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5542" y="3480434"/>
            <a:ext cx="84899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Lucida Sans"/>
                <a:cs typeface="Lucida Sans"/>
              </a:rPr>
              <a:t>PROCESS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22" y="6246685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78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7479" y="5860286"/>
            <a:ext cx="885354" cy="581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6667" y="3875689"/>
            <a:ext cx="768985" cy="768985"/>
          </a:xfrm>
          <a:custGeom>
            <a:avLst/>
            <a:gdLst/>
            <a:ahLst/>
            <a:cxnLst/>
            <a:rect l="l" t="t" r="r" b="b"/>
            <a:pathLst>
              <a:path w="768985" h="768985">
                <a:moveTo>
                  <a:pt x="384378" y="0"/>
                </a:moveTo>
                <a:lnTo>
                  <a:pt x="336163" y="2994"/>
                </a:lnTo>
                <a:lnTo>
                  <a:pt x="289736" y="11739"/>
                </a:lnTo>
                <a:lnTo>
                  <a:pt x="245455" y="25873"/>
                </a:lnTo>
                <a:lnTo>
                  <a:pt x="203682" y="45037"/>
                </a:lnTo>
                <a:lnTo>
                  <a:pt x="164777" y="68869"/>
                </a:lnTo>
                <a:lnTo>
                  <a:pt x="129099" y="97010"/>
                </a:lnTo>
                <a:lnTo>
                  <a:pt x="97010" y="129099"/>
                </a:lnTo>
                <a:lnTo>
                  <a:pt x="68869" y="164777"/>
                </a:lnTo>
                <a:lnTo>
                  <a:pt x="45037" y="203682"/>
                </a:lnTo>
                <a:lnTo>
                  <a:pt x="25873" y="245455"/>
                </a:lnTo>
                <a:lnTo>
                  <a:pt x="11739" y="289736"/>
                </a:lnTo>
                <a:lnTo>
                  <a:pt x="2994" y="336163"/>
                </a:lnTo>
                <a:lnTo>
                  <a:pt x="0" y="384378"/>
                </a:lnTo>
                <a:lnTo>
                  <a:pt x="2994" y="432592"/>
                </a:lnTo>
                <a:lnTo>
                  <a:pt x="11739" y="479020"/>
                </a:lnTo>
                <a:lnTo>
                  <a:pt x="25873" y="523300"/>
                </a:lnTo>
                <a:lnTo>
                  <a:pt x="45037" y="565073"/>
                </a:lnTo>
                <a:lnTo>
                  <a:pt x="68869" y="603979"/>
                </a:lnTo>
                <a:lnTo>
                  <a:pt x="97010" y="639656"/>
                </a:lnTo>
                <a:lnTo>
                  <a:pt x="129099" y="671746"/>
                </a:lnTo>
                <a:lnTo>
                  <a:pt x="164777" y="699887"/>
                </a:lnTo>
                <a:lnTo>
                  <a:pt x="203682" y="723719"/>
                </a:lnTo>
                <a:lnTo>
                  <a:pt x="245455" y="742882"/>
                </a:lnTo>
                <a:lnTo>
                  <a:pt x="289736" y="757016"/>
                </a:lnTo>
                <a:lnTo>
                  <a:pt x="336163" y="765761"/>
                </a:lnTo>
                <a:lnTo>
                  <a:pt x="384378" y="768756"/>
                </a:lnTo>
                <a:lnTo>
                  <a:pt x="432592" y="765761"/>
                </a:lnTo>
                <a:lnTo>
                  <a:pt x="479020" y="757016"/>
                </a:lnTo>
                <a:lnTo>
                  <a:pt x="523300" y="742882"/>
                </a:lnTo>
                <a:lnTo>
                  <a:pt x="565073" y="723719"/>
                </a:lnTo>
                <a:lnTo>
                  <a:pt x="603979" y="699887"/>
                </a:lnTo>
                <a:lnTo>
                  <a:pt x="639656" y="671746"/>
                </a:lnTo>
                <a:lnTo>
                  <a:pt x="671746" y="639656"/>
                </a:lnTo>
                <a:lnTo>
                  <a:pt x="699887" y="603979"/>
                </a:lnTo>
                <a:lnTo>
                  <a:pt x="723719" y="565073"/>
                </a:lnTo>
                <a:lnTo>
                  <a:pt x="742882" y="523300"/>
                </a:lnTo>
                <a:lnTo>
                  <a:pt x="757016" y="479020"/>
                </a:lnTo>
                <a:lnTo>
                  <a:pt x="765761" y="432592"/>
                </a:lnTo>
                <a:lnTo>
                  <a:pt x="768756" y="384378"/>
                </a:lnTo>
                <a:lnTo>
                  <a:pt x="765761" y="336163"/>
                </a:lnTo>
                <a:lnTo>
                  <a:pt x="757016" y="289736"/>
                </a:lnTo>
                <a:lnTo>
                  <a:pt x="742882" y="245455"/>
                </a:lnTo>
                <a:lnTo>
                  <a:pt x="723719" y="203682"/>
                </a:lnTo>
                <a:lnTo>
                  <a:pt x="699887" y="164777"/>
                </a:lnTo>
                <a:lnTo>
                  <a:pt x="671746" y="129099"/>
                </a:lnTo>
                <a:lnTo>
                  <a:pt x="639656" y="97010"/>
                </a:lnTo>
                <a:lnTo>
                  <a:pt x="603979" y="68869"/>
                </a:lnTo>
                <a:lnTo>
                  <a:pt x="565073" y="45037"/>
                </a:lnTo>
                <a:lnTo>
                  <a:pt x="523300" y="25873"/>
                </a:lnTo>
                <a:lnTo>
                  <a:pt x="479020" y="11739"/>
                </a:lnTo>
                <a:lnTo>
                  <a:pt x="432592" y="2994"/>
                </a:lnTo>
                <a:lnTo>
                  <a:pt x="384378" y="0"/>
                </a:lnTo>
                <a:close/>
              </a:path>
            </a:pathLst>
          </a:custGeom>
          <a:solidFill>
            <a:srgbClr val="78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6667" y="3875689"/>
            <a:ext cx="768985" cy="768985"/>
          </a:xfrm>
          <a:custGeom>
            <a:avLst/>
            <a:gdLst/>
            <a:ahLst/>
            <a:cxnLst/>
            <a:rect l="l" t="t" r="r" b="b"/>
            <a:pathLst>
              <a:path w="768985" h="768985">
                <a:moveTo>
                  <a:pt x="384378" y="768756"/>
                </a:moveTo>
                <a:lnTo>
                  <a:pt x="432592" y="765761"/>
                </a:lnTo>
                <a:lnTo>
                  <a:pt x="479020" y="757016"/>
                </a:lnTo>
                <a:lnTo>
                  <a:pt x="523300" y="742882"/>
                </a:lnTo>
                <a:lnTo>
                  <a:pt x="565073" y="723719"/>
                </a:lnTo>
                <a:lnTo>
                  <a:pt x="603979" y="699887"/>
                </a:lnTo>
                <a:lnTo>
                  <a:pt x="639656" y="671746"/>
                </a:lnTo>
                <a:lnTo>
                  <a:pt x="671746" y="639656"/>
                </a:lnTo>
                <a:lnTo>
                  <a:pt x="699887" y="603979"/>
                </a:lnTo>
                <a:lnTo>
                  <a:pt x="723719" y="565073"/>
                </a:lnTo>
                <a:lnTo>
                  <a:pt x="742882" y="523300"/>
                </a:lnTo>
                <a:lnTo>
                  <a:pt x="757016" y="479020"/>
                </a:lnTo>
                <a:lnTo>
                  <a:pt x="765761" y="432592"/>
                </a:lnTo>
                <a:lnTo>
                  <a:pt x="768756" y="384378"/>
                </a:lnTo>
                <a:lnTo>
                  <a:pt x="765761" y="336163"/>
                </a:lnTo>
                <a:lnTo>
                  <a:pt x="757016" y="289736"/>
                </a:lnTo>
                <a:lnTo>
                  <a:pt x="742882" y="245455"/>
                </a:lnTo>
                <a:lnTo>
                  <a:pt x="723719" y="203682"/>
                </a:lnTo>
                <a:lnTo>
                  <a:pt x="699887" y="164777"/>
                </a:lnTo>
                <a:lnTo>
                  <a:pt x="671746" y="129099"/>
                </a:lnTo>
                <a:lnTo>
                  <a:pt x="639656" y="97010"/>
                </a:lnTo>
                <a:lnTo>
                  <a:pt x="603979" y="68869"/>
                </a:lnTo>
                <a:lnTo>
                  <a:pt x="565073" y="45037"/>
                </a:lnTo>
                <a:lnTo>
                  <a:pt x="523300" y="25873"/>
                </a:lnTo>
                <a:lnTo>
                  <a:pt x="479020" y="11739"/>
                </a:lnTo>
                <a:lnTo>
                  <a:pt x="432592" y="2994"/>
                </a:lnTo>
                <a:lnTo>
                  <a:pt x="384378" y="0"/>
                </a:lnTo>
                <a:lnTo>
                  <a:pt x="336163" y="2994"/>
                </a:lnTo>
                <a:lnTo>
                  <a:pt x="289736" y="11739"/>
                </a:lnTo>
                <a:lnTo>
                  <a:pt x="245455" y="25873"/>
                </a:lnTo>
                <a:lnTo>
                  <a:pt x="203682" y="45037"/>
                </a:lnTo>
                <a:lnTo>
                  <a:pt x="164777" y="68869"/>
                </a:lnTo>
                <a:lnTo>
                  <a:pt x="129099" y="97010"/>
                </a:lnTo>
                <a:lnTo>
                  <a:pt x="97010" y="129099"/>
                </a:lnTo>
                <a:lnTo>
                  <a:pt x="68869" y="164777"/>
                </a:lnTo>
                <a:lnTo>
                  <a:pt x="45037" y="203682"/>
                </a:lnTo>
                <a:lnTo>
                  <a:pt x="25873" y="245455"/>
                </a:lnTo>
                <a:lnTo>
                  <a:pt x="11739" y="289736"/>
                </a:lnTo>
                <a:lnTo>
                  <a:pt x="2994" y="336163"/>
                </a:lnTo>
                <a:lnTo>
                  <a:pt x="0" y="384378"/>
                </a:lnTo>
                <a:lnTo>
                  <a:pt x="2994" y="432592"/>
                </a:lnTo>
                <a:lnTo>
                  <a:pt x="11739" y="479020"/>
                </a:lnTo>
                <a:lnTo>
                  <a:pt x="25873" y="523300"/>
                </a:lnTo>
                <a:lnTo>
                  <a:pt x="45037" y="565073"/>
                </a:lnTo>
                <a:lnTo>
                  <a:pt x="68869" y="603979"/>
                </a:lnTo>
                <a:lnTo>
                  <a:pt x="97010" y="639656"/>
                </a:lnTo>
                <a:lnTo>
                  <a:pt x="129099" y="671746"/>
                </a:lnTo>
                <a:lnTo>
                  <a:pt x="164777" y="699887"/>
                </a:lnTo>
                <a:lnTo>
                  <a:pt x="203682" y="723719"/>
                </a:lnTo>
                <a:lnTo>
                  <a:pt x="245455" y="742882"/>
                </a:lnTo>
                <a:lnTo>
                  <a:pt x="289736" y="757016"/>
                </a:lnTo>
                <a:lnTo>
                  <a:pt x="336163" y="765761"/>
                </a:lnTo>
                <a:lnTo>
                  <a:pt x="384378" y="768756"/>
                </a:lnTo>
                <a:close/>
              </a:path>
            </a:pathLst>
          </a:custGeom>
          <a:ln w="178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05238" y="4026758"/>
            <a:ext cx="1609090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b="1" spc="-85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2850" b="1" spc="-70" dirty="0">
                <a:solidFill>
                  <a:srgbClr val="FFFFFF"/>
                </a:solidFill>
                <a:latin typeface="Lucida Sans"/>
                <a:cs typeface="Lucida Sans"/>
              </a:rPr>
              <a:t>U</a:t>
            </a:r>
            <a:r>
              <a:rPr sz="2850" b="1" spc="-27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2850" b="1" spc="-36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2850" b="1" spc="-200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2850" b="1" spc="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2850" b="1" spc="100" dirty="0">
                <a:solidFill>
                  <a:srgbClr val="FFFFFF"/>
                </a:solidFill>
                <a:latin typeface="Lucida Sans"/>
                <a:cs typeface="Lucida Sans"/>
              </a:rPr>
              <a:t>G</a:t>
            </a:r>
            <a:endParaRPr sz="2850">
              <a:latin typeface="Lucida Sans"/>
              <a:cs typeface="Lucida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2890" y="4258673"/>
            <a:ext cx="609600" cy="108585"/>
          </a:xfrm>
          <a:custGeom>
            <a:avLst/>
            <a:gdLst/>
            <a:ahLst/>
            <a:cxnLst/>
            <a:rect l="l" t="t" r="r" b="b"/>
            <a:pathLst>
              <a:path w="609600" h="108585">
                <a:moveTo>
                  <a:pt x="578904" y="0"/>
                </a:moveTo>
                <a:lnTo>
                  <a:pt x="0" y="0"/>
                </a:lnTo>
                <a:lnTo>
                  <a:pt x="0" y="108419"/>
                </a:lnTo>
                <a:lnTo>
                  <a:pt x="583095" y="108419"/>
                </a:lnTo>
                <a:lnTo>
                  <a:pt x="593306" y="104159"/>
                </a:lnTo>
                <a:lnTo>
                  <a:pt x="601641" y="92541"/>
                </a:lnTo>
                <a:lnTo>
                  <a:pt x="607260" y="75308"/>
                </a:lnTo>
                <a:lnTo>
                  <a:pt x="609320" y="54203"/>
                </a:lnTo>
                <a:lnTo>
                  <a:pt x="607195" y="33105"/>
                </a:lnTo>
                <a:lnTo>
                  <a:pt x="601117" y="15876"/>
                </a:lnTo>
                <a:lnTo>
                  <a:pt x="591538" y="4259"/>
                </a:lnTo>
                <a:lnTo>
                  <a:pt x="5789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2890" y="4258673"/>
            <a:ext cx="609600" cy="108585"/>
          </a:xfrm>
          <a:custGeom>
            <a:avLst/>
            <a:gdLst/>
            <a:ahLst/>
            <a:cxnLst/>
            <a:rect l="l" t="t" r="r" b="b"/>
            <a:pathLst>
              <a:path w="609600" h="108585">
                <a:moveTo>
                  <a:pt x="578904" y="0"/>
                </a:moveTo>
                <a:lnTo>
                  <a:pt x="0" y="0"/>
                </a:lnTo>
                <a:lnTo>
                  <a:pt x="0" y="108419"/>
                </a:lnTo>
                <a:lnTo>
                  <a:pt x="583095" y="108419"/>
                </a:lnTo>
                <a:lnTo>
                  <a:pt x="593306" y="104159"/>
                </a:lnTo>
                <a:lnTo>
                  <a:pt x="601641" y="92541"/>
                </a:lnTo>
                <a:lnTo>
                  <a:pt x="607260" y="75308"/>
                </a:lnTo>
                <a:lnTo>
                  <a:pt x="609320" y="54203"/>
                </a:lnTo>
                <a:lnTo>
                  <a:pt x="607195" y="33105"/>
                </a:lnTo>
                <a:lnTo>
                  <a:pt x="601117" y="15876"/>
                </a:lnTo>
                <a:lnTo>
                  <a:pt x="591538" y="4259"/>
                </a:lnTo>
                <a:lnTo>
                  <a:pt x="578904" y="0"/>
                </a:lnTo>
                <a:close/>
              </a:path>
            </a:pathLst>
          </a:custGeom>
          <a:ln w="1468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6677" y="4258678"/>
            <a:ext cx="52705" cy="108585"/>
          </a:xfrm>
          <a:custGeom>
            <a:avLst/>
            <a:gdLst/>
            <a:ahLst/>
            <a:cxnLst/>
            <a:rect l="l" t="t" r="r" b="b"/>
            <a:pathLst>
              <a:path w="52704" h="108585">
                <a:moveTo>
                  <a:pt x="26212" y="0"/>
                </a:moveTo>
                <a:lnTo>
                  <a:pt x="16009" y="4259"/>
                </a:lnTo>
                <a:lnTo>
                  <a:pt x="7677" y="15876"/>
                </a:lnTo>
                <a:lnTo>
                  <a:pt x="2059" y="33105"/>
                </a:lnTo>
                <a:lnTo>
                  <a:pt x="0" y="54203"/>
                </a:lnTo>
                <a:lnTo>
                  <a:pt x="2059" y="75306"/>
                </a:lnTo>
                <a:lnTo>
                  <a:pt x="7677" y="92535"/>
                </a:lnTo>
                <a:lnTo>
                  <a:pt x="16009" y="104149"/>
                </a:lnTo>
                <a:lnTo>
                  <a:pt x="26212" y="108407"/>
                </a:lnTo>
                <a:lnTo>
                  <a:pt x="36416" y="104149"/>
                </a:lnTo>
                <a:lnTo>
                  <a:pt x="44748" y="92535"/>
                </a:lnTo>
                <a:lnTo>
                  <a:pt x="50365" y="75306"/>
                </a:lnTo>
                <a:lnTo>
                  <a:pt x="52425" y="54203"/>
                </a:lnTo>
                <a:lnTo>
                  <a:pt x="50365" y="33105"/>
                </a:lnTo>
                <a:lnTo>
                  <a:pt x="44748" y="15876"/>
                </a:lnTo>
                <a:lnTo>
                  <a:pt x="36416" y="4259"/>
                </a:lnTo>
                <a:lnTo>
                  <a:pt x="26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677" y="4258678"/>
            <a:ext cx="52705" cy="108585"/>
          </a:xfrm>
          <a:custGeom>
            <a:avLst/>
            <a:gdLst/>
            <a:ahLst/>
            <a:cxnLst/>
            <a:rect l="l" t="t" r="r" b="b"/>
            <a:pathLst>
              <a:path w="52704" h="108585">
                <a:moveTo>
                  <a:pt x="52425" y="54203"/>
                </a:moveTo>
                <a:lnTo>
                  <a:pt x="50365" y="75306"/>
                </a:lnTo>
                <a:lnTo>
                  <a:pt x="44748" y="92535"/>
                </a:lnTo>
                <a:lnTo>
                  <a:pt x="36416" y="104149"/>
                </a:lnTo>
                <a:lnTo>
                  <a:pt x="26212" y="108407"/>
                </a:lnTo>
                <a:lnTo>
                  <a:pt x="16009" y="104149"/>
                </a:lnTo>
                <a:lnTo>
                  <a:pt x="7677" y="92535"/>
                </a:lnTo>
                <a:lnTo>
                  <a:pt x="2059" y="75306"/>
                </a:lnTo>
                <a:lnTo>
                  <a:pt x="0" y="54203"/>
                </a:lnTo>
                <a:lnTo>
                  <a:pt x="2059" y="33105"/>
                </a:lnTo>
                <a:lnTo>
                  <a:pt x="7677" y="15876"/>
                </a:lnTo>
                <a:lnTo>
                  <a:pt x="16009" y="4259"/>
                </a:lnTo>
                <a:lnTo>
                  <a:pt x="26212" y="0"/>
                </a:lnTo>
                <a:lnTo>
                  <a:pt x="36416" y="4259"/>
                </a:lnTo>
                <a:lnTo>
                  <a:pt x="44748" y="15876"/>
                </a:lnTo>
                <a:lnTo>
                  <a:pt x="50365" y="33105"/>
                </a:lnTo>
                <a:lnTo>
                  <a:pt x="52425" y="54203"/>
                </a:lnTo>
                <a:close/>
              </a:path>
            </a:pathLst>
          </a:custGeom>
          <a:ln w="1468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2604" y="4104461"/>
            <a:ext cx="161925" cy="243204"/>
          </a:xfrm>
          <a:custGeom>
            <a:avLst/>
            <a:gdLst/>
            <a:ahLst/>
            <a:cxnLst/>
            <a:rect l="l" t="t" r="r" b="b"/>
            <a:pathLst>
              <a:path w="161925" h="243204">
                <a:moveTo>
                  <a:pt x="0" y="0"/>
                </a:moveTo>
                <a:lnTo>
                  <a:pt x="0" y="154216"/>
                </a:lnTo>
                <a:lnTo>
                  <a:pt x="71272" y="154216"/>
                </a:lnTo>
                <a:lnTo>
                  <a:pt x="81476" y="158475"/>
                </a:lnTo>
                <a:lnTo>
                  <a:pt x="89808" y="170092"/>
                </a:lnTo>
                <a:lnTo>
                  <a:pt x="95425" y="187322"/>
                </a:lnTo>
                <a:lnTo>
                  <a:pt x="97485" y="208419"/>
                </a:lnTo>
                <a:lnTo>
                  <a:pt x="97383" y="213207"/>
                </a:lnTo>
                <a:lnTo>
                  <a:pt x="97231" y="215544"/>
                </a:lnTo>
                <a:lnTo>
                  <a:pt x="161709" y="242900"/>
                </a:lnTo>
                <a:lnTo>
                  <a:pt x="161709" y="686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2604" y="4104461"/>
            <a:ext cx="161925" cy="243204"/>
          </a:xfrm>
          <a:custGeom>
            <a:avLst/>
            <a:gdLst/>
            <a:ahLst/>
            <a:cxnLst/>
            <a:rect l="l" t="t" r="r" b="b"/>
            <a:pathLst>
              <a:path w="161925" h="243204">
                <a:moveTo>
                  <a:pt x="0" y="0"/>
                </a:moveTo>
                <a:lnTo>
                  <a:pt x="0" y="154216"/>
                </a:lnTo>
                <a:lnTo>
                  <a:pt x="71272" y="154216"/>
                </a:lnTo>
                <a:lnTo>
                  <a:pt x="81476" y="158475"/>
                </a:lnTo>
                <a:lnTo>
                  <a:pt x="89808" y="170092"/>
                </a:lnTo>
                <a:lnTo>
                  <a:pt x="95425" y="187322"/>
                </a:lnTo>
                <a:lnTo>
                  <a:pt x="97485" y="208419"/>
                </a:lnTo>
                <a:lnTo>
                  <a:pt x="97485" y="210832"/>
                </a:lnTo>
                <a:lnTo>
                  <a:pt x="97383" y="213207"/>
                </a:lnTo>
                <a:lnTo>
                  <a:pt x="97231" y="215544"/>
                </a:lnTo>
                <a:lnTo>
                  <a:pt x="161709" y="242900"/>
                </a:lnTo>
                <a:lnTo>
                  <a:pt x="161709" y="68605"/>
                </a:lnTo>
                <a:lnTo>
                  <a:pt x="0" y="0"/>
                </a:lnTo>
                <a:close/>
              </a:path>
            </a:pathLst>
          </a:custGeom>
          <a:ln w="1468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2604" y="4234524"/>
            <a:ext cx="53340" cy="22860"/>
          </a:xfrm>
          <a:custGeom>
            <a:avLst/>
            <a:gdLst/>
            <a:ahLst/>
            <a:cxnLst/>
            <a:rect l="l" t="t" r="r" b="b"/>
            <a:pathLst>
              <a:path w="53340" h="22860">
                <a:moveTo>
                  <a:pt x="0" y="0"/>
                </a:moveTo>
                <a:lnTo>
                  <a:pt x="53251" y="22606"/>
                </a:lnTo>
              </a:path>
            </a:pathLst>
          </a:custGeom>
          <a:ln w="83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2609" y="4272725"/>
            <a:ext cx="71755" cy="30480"/>
          </a:xfrm>
          <a:custGeom>
            <a:avLst/>
            <a:gdLst/>
            <a:ahLst/>
            <a:cxnLst/>
            <a:rect l="l" t="t" r="r" b="b"/>
            <a:pathLst>
              <a:path w="71755" h="30479">
                <a:moveTo>
                  <a:pt x="0" y="0"/>
                </a:moveTo>
                <a:lnTo>
                  <a:pt x="71704" y="30403"/>
                </a:lnTo>
              </a:path>
            </a:pathLst>
          </a:custGeom>
          <a:ln w="83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758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22" y="3752037"/>
            <a:ext cx="9142095" cy="980440"/>
          </a:xfrm>
          <a:custGeom>
            <a:avLst/>
            <a:gdLst/>
            <a:ahLst/>
            <a:cxnLst/>
            <a:rect l="l" t="t" r="r" b="b"/>
            <a:pathLst>
              <a:path w="9142095" h="980439">
                <a:moveTo>
                  <a:pt x="0" y="979855"/>
                </a:moveTo>
                <a:lnTo>
                  <a:pt x="9141777" y="979855"/>
                </a:lnTo>
                <a:lnTo>
                  <a:pt x="9141777" y="0"/>
                </a:lnTo>
                <a:lnTo>
                  <a:pt x="0" y="0"/>
                </a:lnTo>
                <a:lnTo>
                  <a:pt x="0" y="9798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2" y="3140722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E7A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5542" y="3480434"/>
            <a:ext cx="84899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Lucida Sans"/>
                <a:cs typeface="Lucida Sans"/>
              </a:rPr>
              <a:t>PROCESS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22" y="6246685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E7A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7479" y="5860286"/>
            <a:ext cx="885354" cy="581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31928" y="4020704"/>
            <a:ext cx="193928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70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2950" b="1" spc="-125" dirty="0">
                <a:solidFill>
                  <a:srgbClr val="FFFFFF"/>
                </a:solidFill>
                <a:latin typeface="Lucida Sans"/>
                <a:cs typeface="Lucida Sans"/>
              </a:rPr>
              <a:t>L</a:t>
            </a:r>
            <a:r>
              <a:rPr sz="2950" b="1" spc="-5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2950" b="1" spc="-95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2950" b="1" spc="1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2950" b="1" spc="-185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2950" b="1" spc="30" dirty="0">
                <a:solidFill>
                  <a:srgbClr val="FFFFFF"/>
                </a:solidFill>
                <a:latin typeface="Lucida Sans"/>
                <a:cs typeface="Lucida Sans"/>
              </a:rPr>
              <a:t>NG</a:t>
            </a:r>
            <a:endParaRPr sz="2950"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2485" y="3864621"/>
            <a:ext cx="774700" cy="774700"/>
          </a:xfrm>
          <a:custGeom>
            <a:avLst/>
            <a:gdLst/>
            <a:ahLst/>
            <a:cxnLst/>
            <a:rect l="l" t="t" r="r" b="b"/>
            <a:pathLst>
              <a:path w="774700" h="774700">
                <a:moveTo>
                  <a:pt x="387337" y="0"/>
                </a:moveTo>
                <a:lnTo>
                  <a:pt x="338750" y="3017"/>
                </a:lnTo>
                <a:lnTo>
                  <a:pt x="291965" y="11829"/>
                </a:lnTo>
                <a:lnTo>
                  <a:pt x="247343" y="26072"/>
                </a:lnTo>
                <a:lnTo>
                  <a:pt x="205248" y="45382"/>
                </a:lnTo>
                <a:lnTo>
                  <a:pt x="166043" y="69398"/>
                </a:lnTo>
                <a:lnTo>
                  <a:pt x="130091" y="97755"/>
                </a:lnTo>
                <a:lnTo>
                  <a:pt x="97755" y="130091"/>
                </a:lnTo>
                <a:lnTo>
                  <a:pt x="69398" y="166043"/>
                </a:lnTo>
                <a:lnTo>
                  <a:pt x="45382" y="205248"/>
                </a:lnTo>
                <a:lnTo>
                  <a:pt x="26072" y="247343"/>
                </a:lnTo>
                <a:lnTo>
                  <a:pt x="11829" y="291965"/>
                </a:lnTo>
                <a:lnTo>
                  <a:pt x="3017" y="338750"/>
                </a:lnTo>
                <a:lnTo>
                  <a:pt x="0" y="387337"/>
                </a:lnTo>
                <a:lnTo>
                  <a:pt x="3017" y="435923"/>
                </a:lnTo>
                <a:lnTo>
                  <a:pt x="11829" y="482709"/>
                </a:lnTo>
                <a:lnTo>
                  <a:pt x="26072" y="527330"/>
                </a:lnTo>
                <a:lnTo>
                  <a:pt x="45382" y="569425"/>
                </a:lnTo>
                <a:lnTo>
                  <a:pt x="69398" y="608630"/>
                </a:lnTo>
                <a:lnTo>
                  <a:pt x="97755" y="644582"/>
                </a:lnTo>
                <a:lnTo>
                  <a:pt x="130091" y="676918"/>
                </a:lnTo>
                <a:lnTo>
                  <a:pt x="166043" y="705276"/>
                </a:lnTo>
                <a:lnTo>
                  <a:pt x="205248" y="729291"/>
                </a:lnTo>
                <a:lnTo>
                  <a:pt x="247343" y="748602"/>
                </a:lnTo>
                <a:lnTo>
                  <a:pt x="291965" y="762844"/>
                </a:lnTo>
                <a:lnTo>
                  <a:pt x="338750" y="771656"/>
                </a:lnTo>
                <a:lnTo>
                  <a:pt x="387337" y="774674"/>
                </a:lnTo>
                <a:lnTo>
                  <a:pt x="435923" y="771656"/>
                </a:lnTo>
                <a:lnTo>
                  <a:pt x="482709" y="762844"/>
                </a:lnTo>
                <a:lnTo>
                  <a:pt x="527330" y="748602"/>
                </a:lnTo>
                <a:lnTo>
                  <a:pt x="569425" y="729291"/>
                </a:lnTo>
                <a:lnTo>
                  <a:pt x="608630" y="705276"/>
                </a:lnTo>
                <a:lnTo>
                  <a:pt x="644582" y="676918"/>
                </a:lnTo>
                <a:lnTo>
                  <a:pt x="676918" y="644582"/>
                </a:lnTo>
                <a:lnTo>
                  <a:pt x="705276" y="608630"/>
                </a:lnTo>
                <a:lnTo>
                  <a:pt x="729291" y="569425"/>
                </a:lnTo>
                <a:lnTo>
                  <a:pt x="748602" y="527330"/>
                </a:lnTo>
                <a:lnTo>
                  <a:pt x="762844" y="482709"/>
                </a:lnTo>
                <a:lnTo>
                  <a:pt x="771656" y="435923"/>
                </a:lnTo>
                <a:lnTo>
                  <a:pt x="774674" y="387337"/>
                </a:lnTo>
                <a:lnTo>
                  <a:pt x="771656" y="338750"/>
                </a:lnTo>
                <a:lnTo>
                  <a:pt x="762844" y="291965"/>
                </a:lnTo>
                <a:lnTo>
                  <a:pt x="748602" y="247343"/>
                </a:lnTo>
                <a:lnTo>
                  <a:pt x="729291" y="205248"/>
                </a:lnTo>
                <a:lnTo>
                  <a:pt x="705276" y="166043"/>
                </a:lnTo>
                <a:lnTo>
                  <a:pt x="676918" y="130091"/>
                </a:lnTo>
                <a:lnTo>
                  <a:pt x="644582" y="97755"/>
                </a:lnTo>
                <a:lnTo>
                  <a:pt x="608630" y="69398"/>
                </a:lnTo>
                <a:lnTo>
                  <a:pt x="569425" y="45382"/>
                </a:lnTo>
                <a:lnTo>
                  <a:pt x="527330" y="26072"/>
                </a:lnTo>
                <a:lnTo>
                  <a:pt x="482709" y="11829"/>
                </a:lnTo>
                <a:lnTo>
                  <a:pt x="435923" y="3017"/>
                </a:lnTo>
                <a:lnTo>
                  <a:pt x="387337" y="0"/>
                </a:lnTo>
                <a:close/>
              </a:path>
            </a:pathLst>
          </a:custGeom>
          <a:solidFill>
            <a:srgbClr val="E7A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485" y="3864621"/>
            <a:ext cx="774700" cy="774700"/>
          </a:xfrm>
          <a:custGeom>
            <a:avLst/>
            <a:gdLst/>
            <a:ahLst/>
            <a:cxnLst/>
            <a:rect l="l" t="t" r="r" b="b"/>
            <a:pathLst>
              <a:path w="774700" h="774700">
                <a:moveTo>
                  <a:pt x="387337" y="774674"/>
                </a:moveTo>
                <a:lnTo>
                  <a:pt x="435923" y="771656"/>
                </a:lnTo>
                <a:lnTo>
                  <a:pt x="482709" y="762844"/>
                </a:lnTo>
                <a:lnTo>
                  <a:pt x="527330" y="748602"/>
                </a:lnTo>
                <a:lnTo>
                  <a:pt x="569425" y="729291"/>
                </a:lnTo>
                <a:lnTo>
                  <a:pt x="608630" y="705276"/>
                </a:lnTo>
                <a:lnTo>
                  <a:pt x="644582" y="676918"/>
                </a:lnTo>
                <a:lnTo>
                  <a:pt x="676918" y="644582"/>
                </a:lnTo>
                <a:lnTo>
                  <a:pt x="705276" y="608630"/>
                </a:lnTo>
                <a:lnTo>
                  <a:pt x="729291" y="569425"/>
                </a:lnTo>
                <a:lnTo>
                  <a:pt x="748602" y="527330"/>
                </a:lnTo>
                <a:lnTo>
                  <a:pt x="762844" y="482709"/>
                </a:lnTo>
                <a:lnTo>
                  <a:pt x="771656" y="435923"/>
                </a:lnTo>
                <a:lnTo>
                  <a:pt x="774674" y="387337"/>
                </a:lnTo>
                <a:lnTo>
                  <a:pt x="771656" y="338750"/>
                </a:lnTo>
                <a:lnTo>
                  <a:pt x="762844" y="291965"/>
                </a:lnTo>
                <a:lnTo>
                  <a:pt x="748602" y="247343"/>
                </a:lnTo>
                <a:lnTo>
                  <a:pt x="729291" y="205248"/>
                </a:lnTo>
                <a:lnTo>
                  <a:pt x="705276" y="166043"/>
                </a:lnTo>
                <a:lnTo>
                  <a:pt x="676918" y="130091"/>
                </a:lnTo>
                <a:lnTo>
                  <a:pt x="644582" y="97755"/>
                </a:lnTo>
                <a:lnTo>
                  <a:pt x="608630" y="69398"/>
                </a:lnTo>
                <a:lnTo>
                  <a:pt x="569425" y="45382"/>
                </a:lnTo>
                <a:lnTo>
                  <a:pt x="527330" y="26072"/>
                </a:lnTo>
                <a:lnTo>
                  <a:pt x="482709" y="11829"/>
                </a:lnTo>
                <a:lnTo>
                  <a:pt x="435923" y="3017"/>
                </a:lnTo>
                <a:lnTo>
                  <a:pt x="387337" y="0"/>
                </a:lnTo>
                <a:lnTo>
                  <a:pt x="338750" y="3017"/>
                </a:lnTo>
                <a:lnTo>
                  <a:pt x="291965" y="11829"/>
                </a:lnTo>
                <a:lnTo>
                  <a:pt x="247343" y="26072"/>
                </a:lnTo>
                <a:lnTo>
                  <a:pt x="205248" y="45382"/>
                </a:lnTo>
                <a:lnTo>
                  <a:pt x="166043" y="69398"/>
                </a:lnTo>
                <a:lnTo>
                  <a:pt x="130091" y="97755"/>
                </a:lnTo>
                <a:lnTo>
                  <a:pt x="97755" y="130091"/>
                </a:lnTo>
                <a:lnTo>
                  <a:pt x="69398" y="166043"/>
                </a:lnTo>
                <a:lnTo>
                  <a:pt x="45382" y="205248"/>
                </a:lnTo>
                <a:lnTo>
                  <a:pt x="26072" y="247343"/>
                </a:lnTo>
                <a:lnTo>
                  <a:pt x="11829" y="291965"/>
                </a:lnTo>
                <a:lnTo>
                  <a:pt x="3017" y="338750"/>
                </a:lnTo>
                <a:lnTo>
                  <a:pt x="0" y="387337"/>
                </a:lnTo>
                <a:lnTo>
                  <a:pt x="3017" y="435923"/>
                </a:lnTo>
                <a:lnTo>
                  <a:pt x="11829" y="482709"/>
                </a:lnTo>
                <a:lnTo>
                  <a:pt x="26072" y="527330"/>
                </a:lnTo>
                <a:lnTo>
                  <a:pt x="45382" y="569425"/>
                </a:lnTo>
                <a:lnTo>
                  <a:pt x="69398" y="608630"/>
                </a:lnTo>
                <a:lnTo>
                  <a:pt x="97755" y="644582"/>
                </a:lnTo>
                <a:lnTo>
                  <a:pt x="130091" y="676918"/>
                </a:lnTo>
                <a:lnTo>
                  <a:pt x="166043" y="705276"/>
                </a:lnTo>
                <a:lnTo>
                  <a:pt x="205248" y="729291"/>
                </a:lnTo>
                <a:lnTo>
                  <a:pt x="247343" y="748602"/>
                </a:lnTo>
                <a:lnTo>
                  <a:pt x="291965" y="762844"/>
                </a:lnTo>
                <a:lnTo>
                  <a:pt x="338750" y="771656"/>
                </a:lnTo>
                <a:lnTo>
                  <a:pt x="387337" y="774674"/>
                </a:lnTo>
                <a:close/>
              </a:path>
            </a:pathLst>
          </a:custGeom>
          <a:ln w="179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4999" y="4249373"/>
            <a:ext cx="626745" cy="111760"/>
          </a:xfrm>
          <a:custGeom>
            <a:avLst/>
            <a:gdLst/>
            <a:ahLst/>
            <a:cxnLst/>
            <a:rect l="l" t="t" r="r" b="b"/>
            <a:pathLst>
              <a:path w="626744" h="111760">
                <a:moveTo>
                  <a:pt x="599668" y="0"/>
                </a:moveTo>
                <a:lnTo>
                  <a:pt x="0" y="0"/>
                </a:lnTo>
                <a:lnTo>
                  <a:pt x="0" y="111493"/>
                </a:lnTo>
                <a:lnTo>
                  <a:pt x="599668" y="111493"/>
                </a:lnTo>
                <a:lnTo>
                  <a:pt x="610166" y="107112"/>
                </a:lnTo>
                <a:lnTo>
                  <a:pt x="618736" y="95167"/>
                </a:lnTo>
                <a:lnTo>
                  <a:pt x="624512" y="77449"/>
                </a:lnTo>
                <a:lnTo>
                  <a:pt x="626630" y="55752"/>
                </a:lnTo>
                <a:lnTo>
                  <a:pt x="624512" y="34054"/>
                </a:lnTo>
                <a:lnTo>
                  <a:pt x="618736" y="16332"/>
                </a:lnTo>
                <a:lnTo>
                  <a:pt x="610166" y="4382"/>
                </a:lnTo>
                <a:lnTo>
                  <a:pt x="599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4999" y="4249373"/>
            <a:ext cx="626745" cy="111760"/>
          </a:xfrm>
          <a:custGeom>
            <a:avLst/>
            <a:gdLst/>
            <a:ahLst/>
            <a:cxnLst/>
            <a:rect l="l" t="t" r="r" b="b"/>
            <a:pathLst>
              <a:path w="626744" h="111760">
                <a:moveTo>
                  <a:pt x="599668" y="0"/>
                </a:moveTo>
                <a:lnTo>
                  <a:pt x="0" y="0"/>
                </a:lnTo>
                <a:lnTo>
                  <a:pt x="0" y="111493"/>
                </a:lnTo>
                <a:lnTo>
                  <a:pt x="599668" y="111493"/>
                </a:lnTo>
                <a:lnTo>
                  <a:pt x="610166" y="107112"/>
                </a:lnTo>
                <a:lnTo>
                  <a:pt x="618736" y="95167"/>
                </a:lnTo>
                <a:lnTo>
                  <a:pt x="624512" y="77449"/>
                </a:lnTo>
                <a:lnTo>
                  <a:pt x="626630" y="55752"/>
                </a:lnTo>
                <a:lnTo>
                  <a:pt x="624512" y="34054"/>
                </a:lnTo>
                <a:lnTo>
                  <a:pt x="618736" y="16332"/>
                </a:lnTo>
                <a:lnTo>
                  <a:pt x="610166" y="4382"/>
                </a:lnTo>
                <a:lnTo>
                  <a:pt x="599668" y="0"/>
                </a:lnTo>
                <a:close/>
              </a:path>
            </a:pathLst>
          </a:custGeom>
          <a:ln w="15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8037" y="4249367"/>
            <a:ext cx="53975" cy="111760"/>
          </a:xfrm>
          <a:custGeom>
            <a:avLst/>
            <a:gdLst/>
            <a:ahLst/>
            <a:cxnLst/>
            <a:rect l="l" t="t" r="r" b="b"/>
            <a:pathLst>
              <a:path w="53975" h="111760">
                <a:moveTo>
                  <a:pt x="26962" y="0"/>
                </a:moveTo>
                <a:lnTo>
                  <a:pt x="16464" y="4382"/>
                </a:lnTo>
                <a:lnTo>
                  <a:pt x="7894" y="16332"/>
                </a:lnTo>
                <a:lnTo>
                  <a:pt x="2117" y="34054"/>
                </a:lnTo>
                <a:lnTo>
                  <a:pt x="0" y="55752"/>
                </a:lnTo>
                <a:lnTo>
                  <a:pt x="2117" y="77457"/>
                </a:lnTo>
                <a:lnTo>
                  <a:pt x="7894" y="95178"/>
                </a:lnTo>
                <a:lnTo>
                  <a:pt x="16464" y="107125"/>
                </a:lnTo>
                <a:lnTo>
                  <a:pt x="26962" y="111505"/>
                </a:lnTo>
                <a:lnTo>
                  <a:pt x="37452" y="107125"/>
                </a:lnTo>
                <a:lnTo>
                  <a:pt x="46018" y="95178"/>
                </a:lnTo>
                <a:lnTo>
                  <a:pt x="51793" y="77457"/>
                </a:lnTo>
                <a:lnTo>
                  <a:pt x="53911" y="55752"/>
                </a:lnTo>
                <a:lnTo>
                  <a:pt x="51793" y="34054"/>
                </a:lnTo>
                <a:lnTo>
                  <a:pt x="46018" y="16332"/>
                </a:lnTo>
                <a:lnTo>
                  <a:pt x="37452" y="4382"/>
                </a:lnTo>
                <a:lnTo>
                  <a:pt x="26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8037" y="4249367"/>
            <a:ext cx="53975" cy="111760"/>
          </a:xfrm>
          <a:custGeom>
            <a:avLst/>
            <a:gdLst/>
            <a:ahLst/>
            <a:cxnLst/>
            <a:rect l="l" t="t" r="r" b="b"/>
            <a:pathLst>
              <a:path w="53975" h="111760">
                <a:moveTo>
                  <a:pt x="53911" y="55752"/>
                </a:moveTo>
                <a:lnTo>
                  <a:pt x="51793" y="77457"/>
                </a:lnTo>
                <a:lnTo>
                  <a:pt x="46018" y="95178"/>
                </a:lnTo>
                <a:lnTo>
                  <a:pt x="37452" y="107125"/>
                </a:lnTo>
                <a:lnTo>
                  <a:pt x="26962" y="111505"/>
                </a:lnTo>
                <a:lnTo>
                  <a:pt x="16464" y="107125"/>
                </a:lnTo>
                <a:lnTo>
                  <a:pt x="7894" y="95178"/>
                </a:lnTo>
                <a:lnTo>
                  <a:pt x="2117" y="77457"/>
                </a:lnTo>
                <a:lnTo>
                  <a:pt x="0" y="55752"/>
                </a:lnTo>
                <a:lnTo>
                  <a:pt x="2117" y="34054"/>
                </a:lnTo>
                <a:lnTo>
                  <a:pt x="7894" y="16332"/>
                </a:lnTo>
                <a:lnTo>
                  <a:pt x="16464" y="4382"/>
                </a:lnTo>
                <a:lnTo>
                  <a:pt x="26962" y="0"/>
                </a:lnTo>
                <a:lnTo>
                  <a:pt x="37452" y="4382"/>
                </a:lnTo>
                <a:lnTo>
                  <a:pt x="46018" y="16332"/>
                </a:lnTo>
                <a:lnTo>
                  <a:pt x="51793" y="34054"/>
                </a:lnTo>
                <a:lnTo>
                  <a:pt x="53911" y="55752"/>
                </a:lnTo>
                <a:close/>
              </a:path>
            </a:pathLst>
          </a:custGeom>
          <a:ln w="15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6524" y="4081693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84"/>
                </a:lnTo>
              </a:path>
            </a:pathLst>
          </a:custGeom>
          <a:ln w="15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5399" y="4055772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84"/>
                </a:lnTo>
              </a:path>
            </a:pathLst>
          </a:custGeom>
          <a:ln w="15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4274" y="4081693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84"/>
                </a:lnTo>
              </a:path>
            </a:pathLst>
          </a:custGeom>
          <a:ln w="15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3148" y="4055772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84"/>
                </a:lnTo>
              </a:path>
            </a:pathLst>
          </a:custGeom>
          <a:ln w="15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6333" y="4168315"/>
            <a:ext cx="61594" cy="53340"/>
          </a:xfrm>
          <a:custGeom>
            <a:avLst/>
            <a:gdLst/>
            <a:ahLst/>
            <a:cxnLst/>
            <a:rect l="l" t="t" r="r" b="b"/>
            <a:pathLst>
              <a:path w="61594" h="53339">
                <a:moveTo>
                  <a:pt x="0" y="52861"/>
                </a:moveTo>
                <a:lnTo>
                  <a:pt x="15016" y="17816"/>
                </a:lnTo>
                <a:lnTo>
                  <a:pt x="40129" y="0"/>
                </a:lnTo>
                <a:lnTo>
                  <a:pt x="46355" y="322"/>
                </a:lnTo>
                <a:lnTo>
                  <a:pt x="57188" y="2671"/>
                </a:lnTo>
                <a:lnTo>
                  <a:pt x="61379" y="11752"/>
                </a:lnTo>
                <a:lnTo>
                  <a:pt x="60845" y="19333"/>
                </a:lnTo>
                <a:lnTo>
                  <a:pt x="20918" y="42544"/>
                </a:lnTo>
                <a:lnTo>
                  <a:pt x="9978" y="44598"/>
                </a:lnTo>
                <a:lnTo>
                  <a:pt x="0" y="52861"/>
                </a:lnTo>
                <a:close/>
              </a:path>
            </a:pathLst>
          </a:custGeom>
          <a:ln w="15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1947" y="4142395"/>
            <a:ext cx="61594" cy="53340"/>
          </a:xfrm>
          <a:custGeom>
            <a:avLst/>
            <a:gdLst/>
            <a:ahLst/>
            <a:cxnLst/>
            <a:rect l="l" t="t" r="r" b="b"/>
            <a:pathLst>
              <a:path w="61594" h="53339">
                <a:moveTo>
                  <a:pt x="61391" y="52849"/>
                </a:moveTo>
                <a:lnTo>
                  <a:pt x="46363" y="17816"/>
                </a:lnTo>
                <a:lnTo>
                  <a:pt x="21243" y="0"/>
                </a:lnTo>
                <a:lnTo>
                  <a:pt x="15011" y="322"/>
                </a:lnTo>
                <a:lnTo>
                  <a:pt x="4191" y="2671"/>
                </a:lnTo>
                <a:lnTo>
                  <a:pt x="0" y="11739"/>
                </a:lnTo>
                <a:lnTo>
                  <a:pt x="546" y="19346"/>
                </a:lnTo>
                <a:lnTo>
                  <a:pt x="40462" y="42547"/>
                </a:lnTo>
                <a:lnTo>
                  <a:pt x="51405" y="44598"/>
                </a:lnTo>
                <a:lnTo>
                  <a:pt x="61391" y="52849"/>
                </a:lnTo>
                <a:close/>
              </a:path>
            </a:pathLst>
          </a:custGeom>
          <a:ln w="15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99948" y="4909563"/>
            <a:ext cx="4603115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We</a:t>
            </a:r>
            <a:r>
              <a:rPr sz="125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offer</a:t>
            </a:r>
            <a:r>
              <a:rPr sz="125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different</a:t>
            </a:r>
            <a:r>
              <a:rPr sz="125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cleaning</a:t>
            </a:r>
            <a:r>
              <a:rPr sz="125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31F20"/>
                </a:solidFill>
                <a:latin typeface="Arial"/>
                <a:cs typeface="Arial"/>
              </a:rPr>
              <a:t>methods</a:t>
            </a:r>
            <a:r>
              <a:rPr sz="125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25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different</a:t>
            </a:r>
            <a:r>
              <a:rPr sz="125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31F20"/>
                </a:solidFill>
                <a:latin typeface="Arial"/>
                <a:cs typeface="Arial"/>
              </a:rPr>
              <a:t>cutting</a:t>
            </a:r>
            <a:r>
              <a:rPr sz="125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31F20"/>
                </a:solidFill>
                <a:latin typeface="Arial"/>
                <a:cs typeface="Arial"/>
              </a:rPr>
              <a:t>styles:</a:t>
            </a:r>
            <a:endParaRPr sz="12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67476" y="5195313"/>
            <a:ext cx="1525270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marR="5080" indent="-131445">
              <a:lnSpc>
                <a:spcPts val="1450"/>
              </a:lnSpc>
              <a:buClr>
                <a:srgbClr val="E7A613"/>
              </a:buClr>
              <a:buFont typeface="Calibri"/>
              <a:buChar char="•"/>
              <a:tabLst>
                <a:tab pos="144780" algn="l"/>
              </a:tabLst>
            </a:pPr>
            <a:r>
              <a:rPr sz="1250" spc="-15" dirty="0">
                <a:solidFill>
                  <a:srgbClr val="231F20"/>
                </a:solidFill>
                <a:latin typeface="Arial"/>
                <a:cs typeface="Arial"/>
              </a:rPr>
              <a:t>Laser </a:t>
            </a:r>
            <a:r>
              <a:rPr sz="1250" spc="-190" dirty="0">
                <a:solidFill>
                  <a:srgbClr val="231F20"/>
                </a:solidFill>
                <a:latin typeface="Arial"/>
                <a:cs typeface="Arial"/>
              </a:rPr>
              <a:t>–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degreased, 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pickled,</a:t>
            </a:r>
            <a:r>
              <a:rPr sz="12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rinsed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43147" y="5195313"/>
            <a:ext cx="2426970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marR="5080" indent="-131445">
              <a:lnSpc>
                <a:spcPts val="1450"/>
              </a:lnSpc>
              <a:buClr>
                <a:srgbClr val="E7A613"/>
              </a:buClr>
              <a:buFont typeface="Calibri"/>
              <a:buChar char="•"/>
              <a:tabLst>
                <a:tab pos="144780" algn="l"/>
              </a:tabLst>
            </a:pPr>
            <a:r>
              <a:rPr sz="1250" spc="20" dirty="0">
                <a:solidFill>
                  <a:srgbClr val="231F20"/>
                </a:solidFill>
                <a:latin typeface="Arial"/>
                <a:cs typeface="Arial"/>
              </a:rPr>
              <a:t>Electrolytic </a:t>
            </a:r>
            <a:r>
              <a:rPr sz="1250" spc="-190" dirty="0">
                <a:solidFill>
                  <a:srgbClr val="231F20"/>
                </a:solidFill>
                <a:latin typeface="Arial"/>
                <a:cs typeface="Arial"/>
              </a:rPr>
              <a:t>– </a:t>
            </a:r>
            <a:r>
              <a:rPr sz="1250" spc="20" dirty="0">
                <a:solidFill>
                  <a:srgbClr val="231F20"/>
                </a:solidFill>
                <a:latin typeface="Arial"/>
                <a:cs typeface="Arial"/>
              </a:rPr>
              <a:t>ultrasonic:  </a:t>
            </a:r>
            <a:r>
              <a:rPr sz="1250" spc="15" dirty="0">
                <a:solidFill>
                  <a:srgbClr val="231F20"/>
                </a:solidFill>
                <a:latin typeface="Arial"/>
                <a:cs typeface="Arial"/>
              </a:rPr>
              <a:t>degreaser, </a:t>
            </a:r>
            <a:r>
              <a:rPr sz="1250" spc="50" dirty="0">
                <a:solidFill>
                  <a:srgbClr val="231F20"/>
                </a:solidFill>
                <a:latin typeface="Arial"/>
                <a:cs typeface="Arial"/>
              </a:rPr>
              <a:t>brightened,</a:t>
            </a:r>
            <a:r>
              <a:rPr sz="1250" spc="-2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31F20"/>
                </a:solidFill>
                <a:latin typeface="Arial"/>
                <a:cs typeface="Arial"/>
              </a:rPr>
              <a:t>DI flush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9091" y="5165595"/>
            <a:ext cx="2461260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indent="-131445">
              <a:lnSpc>
                <a:spcPct val="100000"/>
              </a:lnSpc>
              <a:buClr>
                <a:srgbClr val="E7A613"/>
              </a:buClr>
              <a:buFont typeface="Calibri"/>
              <a:buChar char="•"/>
              <a:tabLst>
                <a:tab pos="144780" algn="l"/>
              </a:tabLst>
            </a:pPr>
            <a:r>
              <a:rPr sz="1250" spc="-10" dirty="0">
                <a:solidFill>
                  <a:srgbClr val="231F20"/>
                </a:solidFill>
                <a:latin typeface="Arial"/>
                <a:cs typeface="Arial"/>
              </a:rPr>
              <a:t>Shear </a:t>
            </a: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score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break </a:t>
            </a:r>
            <a:r>
              <a:rPr sz="1250" spc="-190" dirty="0">
                <a:solidFill>
                  <a:srgbClr val="231F20"/>
                </a:solidFill>
                <a:latin typeface="Arial"/>
                <a:cs typeface="Arial"/>
              </a:rPr>
              <a:t>– </a:t>
            </a:r>
            <a:r>
              <a:rPr sz="1250" spc="75" dirty="0">
                <a:solidFill>
                  <a:srgbClr val="231F20"/>
                </a:solidFill>
                <a:latin typeface="Arial"/>
                <a:cs typeface="Arial"/>
              </a:rPr>
              <a:t>OD</a:t>
            </a:r>
            <a:r>
              <a:rPr sz="125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231F20"/>
                </a:solidFill>
                <a:latin typeface="Arial"/>
                <a:cs typeface="Arial"/>
              </a:rPr>
              <a:t>wipe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4734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22" y="3752037"/>
            <a:ext cx="9142095" cy="980440"/>
          </a:xfrm>
          <a:custGeom>
            <a:avLst/>
            <a:gdLst/>
            <a:ahLst/>
            <a:cxnLst/>
            <a:rect l="l" t="t" r="r" b="b"/>
            <a:pathLst>
              <a:path w="9142095" h="980439">
                <a:moveTo>
                  <a:pt x="0" y="979855"/>
                </a:moveTo>
                <a:lnTo>
                  <a:pt x="9141777" y="979855"/>
                </a:lnTo>
                <a:lnTo>
                  <a:pt x="9141777" y="0"/>
                </a:lnTo>
                <a:lnTo>
                  <a:pt x="0" y="0"/>
                </a:lnTo>
                <a:lnTo>
                  <a:pt x="0" y="9798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2" y="3140722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E7A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5542" y="3480434"/>
            <a:ext cx="84899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Lucida Sans"/>
                <a:cs typeface="Lucida Sans"/>
              </a:rPr>
              <a:t>PROCESS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22" y="6246685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E7A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7479" y="5860286"/>
            <a:ext cx="885354" cy="581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3322" y="3867795"/>
            <a:ext cx="772795" cy="772795"/>
          </a:xfrm>
          <a:custGeom>
            <a:avLst/>
            <a:gdLst/>
            <a:ahLst/>
            <a:cxnLst/>
            <a:rect l="l" t="t" r="r" b="b"/>
            <a:pathLst>
              <a:path w="772794" h="772795">
                <a:moveTo>
                  <a:pt x="386346" y="0"/>
                </a:moveTo>
                <a:lnTo>
                  <a:pt x="337884" y="3010"/>
                </a:lnTo>
                <a:lnTo>
                  <a:pt x="291218" y="11799"/>
                </a:lnTo>
                <a:lnTo>
                  <a:pt x="246710" y="26005"/>
                </a:lnTo>
                <a:lnTo>
                  <a:pt x="204723" y="45267"/>
                </a:lnTo>
                <a:lnTo>
                  <a:pt x="165618" y="69221"/>
                </a:lnTo>
                <a:lnTo>
                  <a:pt x="129758" y="97506"/>
                </a:lnTo>
                <a:lnTo>
                  <a:pt x="97505" y="129760"/>
                </a:lnTo>
                <a:lnTo>
                  <a:pt x="69220" y="165621"/>
                </a:lnTo>
                <a:lnTo>
                  <a:pt x="45266" y="204727"/>
                </a:lnTo>
                <a:lnTo>
                  <a:pt x="26005" y="246716"/>
                </a:lnTo>
                <a:lnTo>
                  <a:pt x="11799" y="291225"/>
                </a:lnTo>
                <a:lnTo>
                  <a:pt x="3010" y="337894"/>
                </a:lnTo>
                <a:lnTo>
                  <a:pt x="0" y="386359"/>
                </a:lnTo>
                <a:lnTo>
                  <a:pt x="3010" y="434821"/>
                </a:lnTo>
                <a:lnTo>
                  <a:pt x="11799" y="481487"/>
                </a:lnTo>
                <a:lnTo>
                  <a:pt x="26005" y="525995"/>
                </a:lnTo>
                <a:lnTo>
                  <a:pt x="45266" y="567982"/>
                </a:lnTo>
                <a:lnTo>
                  <a:pt x="69220" y="607087"/>
                </a:lnTo>
                <a:lnTo>
                  <a:pt x="97505" y="642947"/>
                </a:lnTo>
                <a:lnTo>
                  <a:pt x="129758" y="675200"/>
                </a:lnTo>
                <a:lnTo>
                  <a:pt x="165618" y="703485"/>
                </a:lnTo>
                <a:lnTo>
                  <a:pt x="204723" y="727439"/>
                </a:lnTo>
                <a:lnTo>
                  <a:pt x="246710" y="746700"/>
                </a:lnTo>
                <a:lnTo>
                  <a:pt x="291218" y="760906"/>
                </a:lnTo>
                <a:lnTo>
                  <a:pt x="337884" y="769695"/>
                </a:lnTo>
                <a:lnTo>
                  <a:pt x="386346" y="772706"/>
                </a:lnTo>
                <a:lnTo>
                  <a:pt x="434809" y="769695"/>
                </a:lnTo>
                <a:lnTo>
                  <a:pt x="481475" y="760906"/>
                </a:lnTo>
                <a:lnTo>
                  <a:pt x="525982" y="746700"/>
                </a:lnTo>
                <a:lnTo>
                  <a:pt x="567969" y="727439"/>
                </a:lnTo>
                <a:lnTo>
                  <a:pt x="607074" y="703485"/>
                </a:lnTo>
                <a:lnTo>
                  <a:pt x="642934" y="675200"/>
                </a:lnTo>
                <a:lnTo>
                  <a:pt x="675188" y="642947"/>
                </a:lnTo>
                <a:lnTo>
                  <a:pt x="703472" y="607087"/>
                </a:lnTo>
                <a:lnTo>
                  <a:pt x="727426" y="567982"/>
                </a:lnTo>
                <a:lnTo>
                  <a:pt x="746687" y="525995"/>
                </a:lnTo>
                <a:lnTo>
                  <a:pt x="760893" y="481487"/>
                </a:lnTo>
                <a:lnTo>
                  <a:pt x="769683" y="434821"/>
                </a:lnTo>
                <a:lnTo>
                  <a:pt x="772693" y="386359"/>
                </a:lnTo>
                <a:lnTo>
                  <a:pt x="769683" y="337894"/>
                </a:lnTo>
                <a:lnTo>
                  <a:pt x="760893" y="291225"/>
                </a:lnTo>
                <a:lnTo>
                  <a:pt x="746687" y="246716"/>
                </a:lnTo>
                <a:lnTo>
                  <a:pt x="727426" y="204727"/>
                </a:lnTo>
                <a:lnTo>
                  <a:pt x="703472" y="165621"/>
                </a:lnTo>
                <a:lnTo>
                  <a:pt x="675188" y="129760"/>
                </a:lnTo>
                <a:lnTo>
                  <a:pt x="642934" y="97506"/>
                </a:lnTo>
                <a:lnTo>
                  <a:pt x="607074" y="69221"/>
                </a:lnTo>
                <a:lnTo>
                  <a:pt x="567969" y="45267"/>
                </a:lnTo>
                <a:lnTo>
                  <a:pt x="525982" y="26005"/>
                </a:lnTo>
                <a:lnTo>
                  <a:pt x="481475" y="11799"/>
                </a:lnTo>
                <a:lnTo>
                  <a:pt x="434809" y="3010"/>
                </a:lnTo>
                <a:lnTo>
                  <a:pt x="386346" y="0"/>
                </a:lnTo>
                <a:close/>
              </a:path>
            </a:pathLst>
          </a:custGeom>
          <a:solidFill>
            <a:srgbClr val="E7A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3322" y="3867795"/>
            <a:ext cx="772795" cy="772795"/>
          </a:xfrm>
          <a:custGeom>
            <a:avLst/>
            <a:gdLst/>
            <a:ahLst/>
            <a:cxnLst/>
            <a:rect l="l" t="t" r="r" b="b"/>
            <a:pathLst>
              <a:path w="772794" h="772795">
                <a:moveTo>
                  <a:pt x="386346" y="772706"/>
                </a:moveTo>
                <a:lnTo>
                  <a:pt x="434809" y="769695"/>
                </a:lnTo>
                <a:lnTo>
                  <a:pt x="481475" y="760906"/>
                </a:lnTo>
                <a:lnTo>
                  <a:pt x="525982" y="746700"/>
                </a:lnTo>
                <a:lnTo>
                  <a:pt x="567969" y="727439"/>
                </a:lnTo>
                <a:lnTo>
                  <a:pt x="607074" y="703485"/>
                </a:lnTo>
                <a:lnTo>
                  <a:pt x="642934" y="675200"/>
                </a:lnTo>
                <a:lnTo>
                  <a:pt x="675188" y="642947"/>
                </a:lnTo>
                <a:lnTo>
                  <a:pt x="703472" y="607087"/>
                </a:lnTo>
                <a:lnTo>
                  <a:pt x="727426" y="567982"/>
                </a:lnTo>
                <a:lnTo>
                  <a:pt x="746687" y="525995"/>
                </a:lnTo>
                <a:lnTo>
                  <a:pt x="760893" y="481487"/>
                </a:lnTo>
                <a:lnTo>
                  <a:pt x="769683" y="434821"/>
                </a:lnTo>
                <a:lnTo>
                  <a:pt x="772693" y="386359"/>
                </a:lnTo>
                <a:lnTo>
                  <a:pt x="769683" y="337894"/>
                </a:lnTo>
                <a:lnTo>
                  <a:pt x="760893" y="291225"/>
                </a:lnTo>
                <a:lnTo>
                  <a:pt x="746687" y="246716"/>
                </a:lnTo>
                <a:lnTo>
                  <a:pt x="727426" y="204727"/>
                </a:lnTo>
                <a:lnTo>
                  <a:pt x="703472" y="165621"/>
                </a:lnTo>
                <a:lnTo>
                  <a:pt x="675188" y="129760"/>
                </a:lnTo>
                <a:lnTo>
                  <a:pt x="642934" y="97506"/>
                </a:lnTo>
                <a:lnTo>
                  <a:pt x="607074" y="69221"/>
                </a:lnTo>
                <a:lnTo>
                  <a:pt x="567969" y="45267"/>
                </a:lnTo>
                <a:lnTo>
                  <a:pt x="525982" y="26005"/>
                </a:lnTo>
                <a:lnTo>
                  <a:pt x="481475" y="11799"/>
                </a:lnTo>
                <a:lnTo>
                  <a:pt x="434809" y="3010"/>
                </a:lnTo>
                <a:lnTo>
                  <a:pt x="386346" y="0"/>
                </a:lnTo>
                <a:lnTo>
                  <a:pt x="337884" y="3010"/>
                </a:lnTo>
                <a:lnTo>
                  <a:pt x="291218" y="11799"/>
                </a:lnTo>
                <a:lnTo>
                  <a:pt x="246710" y="26005"/>
                </a:lnTo>
                <a:lnTo>
                  <a:pt x="204723" y="45267"/>
                </a:lnTo>
                <a:lnTo>
                  <a:pt x="165618" y="69221"/>
                </a:lnTo>
                <a:lnTo>
                  <a:pt x="129758" y="97506"/>
                </a:lnTo>
                <a:lnTo>
                  <a:pt x="97505" y="129760"/>
                </a:lnTo>
                <a:lnTo>
                  <a:pt x="69220" y="165621"/>
                </a:lnTo>
                <a:lnTo>
                  <a:pt x="45266" y="204727"/>
                </a:lnTo>
                <a:lnTo>
                  <a:pt x="26005" y="246716"/>
                </a:lnTo>
                <a:lnTo>
                  <a:pt x="11799" y="291225"/>
                </a:lnTo>
                <a:lnTo>
                  <a:pt x="3010" y="337894"/>
                </a:lnTo>
                <a:lnTo>
                  <a:pt x="0" y="386359"/>
                </a:lnTo>
                <a:lnTo>
                  <a:pt x="3010" y="434821"/>
                </a:lnTo>
                <a:lnTo>
                  <a:pt x="11799" y="481487"/>
                </a:lnTo>
                <a:lnTo>
                  <a:pt x="26005" y="525995"/>
                </a:lnTo>
                <a:lnTo>
                  <a:pt x="45266" y="567982"/>
                </a:lnTo>
                <a:lnTo>
                  <a:pt x="69220" y="607087"/>
                </a:lnTo>
                <a:lnTo>
                  <a:pt x="97505" y="642947"/>
                </a:lnTo>
                <a:lnTo>
                  <a:pt x="129758" y="675200"/>
                </a:lnTo>
                <a:lnTo>
                  <a:pt x="165618" y="703485"/>
                </a:lnTo>
                <a:lnTo>
                  <a:pt x="204723" y="727439"/>
                </a:lnTo>
                <a:lnTo>
                  <a:pt x="246710" y="746700"/>
                </a:lnTo>
                <a:lnTo>
                  <a:pt x="291218" y="760906"/>
                </a:lnTo>
                <a:lnTo>
                  <a:pt x="337884" y="769695"/>
                </a:lnTo>
                <a:lnTo>
                  <a:pt x="386346" y="772706"/>
                </a:lnTo>
                <a:close/>
              </a:path>
            </a:pathLst>
          </a:custGeom>
          <a:ln w="179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97026" y="4015151"/>
            <a:ext cx="2190115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spc="-195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2900" b="1" spc="-50" dirty="0">
                <a:solidFill>
                  <a:srgbClr val="FFFFFF"/>
                </a:solidFill>
                <a:latin typeface="Lucida Sans"/>
                <a:cs typeface="Lucida Sans"/>
              </a:rPr>
              <a:t>NS</a:t>
            </a:r>
            <a:r>
              <a:rPr sz="2900" b="1" spc="-90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2900" b="1" spc="-7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2900" b="1" spc="0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2900" b="1" spc="-409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2900" b="1" spc="-200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2900" b="1" spc="20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2900" b="1" spc="2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endParaRPr sz="2900"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9583" y="4217915"/>
            <a:ext cx="383540" cy="88900"/>
          </a:xfrm>
          <a:custGeom>
            <a:avLst/>
            <a:gdLst/>
            <a:ahLst/>
            <a:cxnLst/>
            <a:rect l="l" t="t" r="r" b="b"/>
            <a:pathLst>
              <a:path w="383540" h="88900">
                <a:moveTo>
                  <a:pt x="362077" y="0"/>
                </a:moveTo>
                <a:lnTo>
                  <a:pt x="0" y="0"/>
                </a:lnTo>
                <a:lnTo>
                  <a:pt x="0" y="88290"/>
                </a:lnTo>
                <a:lnTo>
                  <a:pt x="362077" y="88290"/>
                </a:lnTo>
                <a:lnTo>
                  <a:pt x="370384" y="84821"/>
                </a:lnTo>
                <a:lnTo>
                  <a:pt x="377170" y="75361"/>
                </a:lnTo>
                <a:lnTo>
                  <a:pt x="381747" y="61329"/>
                </a:lnTo>
                <a:lnTo>
                  <a:pt x="383425" y="44145"/>
                </a:lnTo>
                <a:lnTo>
                  <a:pt x="381747" y="26960"/>
                </a:lnTo>
                <a:lnTo>
                  <a:pt x="377170" y="12928"/>
                </a:lnTo>
                <a:lnTo>
                  <a:pt x="370384" y="3468"/>
                </a:lnTo>
                <a:lnTo>
                  <a:pt x="3620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9583" y="4217915"/>
            <a:ext cx="383540" cy="88900"/>
          </a:xfrm>
          <a:custGeom>
            <a:avLst/>
            <a:gdLst/>
            <a:ahLst/>
            <a:cxnLst/>
            <a:rect l="l" t="t" r="r" b="b"/>
            <a:pathLst>
              <a:path w="383540" h="88900">
                <a:moveTo>
                  <a:pt x="362077" y="0"/>
                </a:moveTo>
                <a:lnTo>
                  <a:pt x="0" y="0"/>
                </a:lnTo>
                <a:lnTo>
                  <a:pt x="0" y="88290"/>
                </a:lnTo>
                <a:lnTo>
                  <a:pt x="362077" y="88290"/>
                </a:lnTo>
                <a:lnTo>
                  <a:pt x="370384" y="84821"/>
                </a:lnTo>
                <a:lnTo>
                  <a:pt x="377170" y="75361"/>
                </a:lnTo>
                <a:lnTo>
                  <a:pt x="381747" y="61329"/>
                </a:lnTo>
                <a:lnTo>
                  <a:pt x="383425" y="44145"/>
                </a:lnTo>
                <a:lnTo>
                  <a:pt x="381747" y="26960"/>
                </a:lnTo>
                <a:lnTo>
                  <a:pt x="377170" y="12928"/>
                </a:lnTo>
                <a:lnTo>
                  <a:pt x="370384" y="3468"/>
                </a:lnTo>
                <a:lnTo>
                  <a:pt x="362077" y="0"/>
                </a:lnTo>
                <a:close/>
              </a:path>
            </a:pathLst>
          </a:custGeom>
          <a:ln w="1196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8248" y="4217916"/>
            <a:ext cx="43180" cy="88900"/>
          </a:xfrm>
          <a:custGeom>
            <a:avLst/>
            <a:gdLst/>
            <a:ahLst/>
            <a:cxnLst/>
            <a:rect l="l" t="t" r="r" b="b"/>
            <a:pathLst>
              <a:path w="43179" h="88900">
                <a:moveTo>
                  <a:pt x="21335" y="0"/>
                </a:moveTo>
                <a:lnTo>
                  <a:pt x="13030" y="3468"/>
                </a:lnTo>
                <a:lnTo>
                  <a:pt x="6248" y="12928"/>
                </a:lnTo>
                <a:lnTo>
                  <a:pt x="1676" y="26960"/>
                </a:lnTo>
                <a:lnTo>
                  <a:pt x="0" y="44145"/>
                </a:lnTo>
                <a:lnTo>
                  <a:pt x="1676" y="61329"/>
                </a:lnTo>
                <a:lnTo>
                  <a:pt x="6248" y="75361"/>
                </a:lnTo>
                <a:lnTo>
                  <a:pt x="13030" y="84821"/>
                </a:lnTo>
                <a:lnTo>
                  <a:pt x="21335" y="88290"/>
                </a:lnTo>
                <a:lnTo>
                  <a:pt x="29649" y="84821"/>
                </a:lnTo>
                <a:lnTo>
                  <a:pt x="36434" y="75361"/>
                </a:lnTo>
                <a:lnTo>
                  <a:pt x="41008" y="61329"/>
                </a:lnTo>
                <a:lnTo>
                  <a:pt x="42684" y="44145"/>
                </a:lnTo>
                <a:lnTo>
                  <a:pt x="41008" y="26960"/>
                </a:lnTo>
                <a:lnTo>
                  <a:pt x="36434" y="12928"/>
                </a:lnTo>
                <a:lnTo>
                  <a:pt x="29649" y="3468"/>
                </a:lnTo>
                <a:lnTo>
                  <a:pt x="21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8248" y="4217916"/>
            <a:ext cx="43180" cy="88900"/>
          </a:xfrm>
          <a:custGeom>
            <a:avLst/>
            <a:gdLst/>
            <a:ahLst/>
            <a:cxnLst/>
            <a:rect l="l" t="t" r="r" b="b"/>
            <a:pathLst>
              <a:path w="43179" h="88900">
                <a:moveTo>
                  <a:pt x="42684" y="44145"/>
                </a:moveTo>
                <a:lnTo>
                  <a:pt x="41008" y="61329"/>
                </a:lnTo>
                <a:lnTo>
                  <a:pt x="36434" y="75361"/>
                </a:lnTo>
                <a:lnTo>
                  <a:pt x="29649" y="84821"/>
                </a:lnTo>
                <a:lnTo>
                  <a:pt x="21335" y="88290"/>
                </a:lnTo>
                <a:lnTo>
                  <a:pt x="13030" y="84821"/>
                </a:lnTo>
                <a:lnTo>
                  <a:pt x="6248" y="75361"/>
                </a:lnTo>
                <a:lnTo>
                  <a:pt x="1676" y="61329"/>
                </a:lnTo>
                <a:lnTo>
                  <a:pt x="0" y="44145"/>
                </a:lnTo>
                <a:lnTo>
                  <a:pt x="1676" y="26960"/>
                </a:lnTo>
                <a:lnTo>
                  <a:pt x="6248" y="12928"/>
                </a:lnTo>
                <a:lnTo>
                  <a:pt x="13030" y="3468"/>
                </a:lnTo>
                <a:lnTo>
                  <a:pt x="21335" y="0"/>
                </a:lnTo>
                <a:lnTo>
                  <a:pt x="29649" y="3468"/>
                </a:lnTo>
                <a:lnTo>
                  <a:pt x="36434" y="12928"/>
                </a:lnTo>
                <a:lnTo>
                  <a:pt x="41008" y="26960"/>
                </a:lnTo>
                <a:lnTo>
                  <a:pt x="42684" y="44145"/>
                </a:lnTo>
                <a:close/>
              </a:path>
            </a:pathLst>
          </a:custGeom>
          <a:ln w="1196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3409" y="433853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10045" y="0"/>
                </a:moveTo>
                <a:lnTo>
                  <a:pt x="0" y="10058"/>
                </a:lnTo>
                <a:lnTo>
                  <a:pt x="25133" y="35191"/>
                </a:lnTo>
                <a:lnTo>
                  <a:pt x="35178" y="25133"/>
                </a:lnTo>
                <a:lnTo>
                  <a:pt x="100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3409" y="433853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35178" y="25133"/>
                </a:moveTo>
                <a:lnTo>
                  <a:pt x="25133" y="35191"/>
                </a:lnTo>
                <a:lnTo>
                  <a:pt x="0" y="10058"/>
                </a:lnTo>
                <a:lnTo>
                  <a:pt x="10045" y="0"/>
                </a:lnTo>
                <a:lnTo>
                  <a:pt x="35178" y="25133"/>
                </a:lnTo>
                <a:close/>
              </a:path>
            </a:pathLst>
          </a:custGeom>
          <a:ln w="1196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0720" y="4145857"/>
            <a:ext cx="231140" cy="231140"/>
          </a:xfrm>
          <a:custGeom>
            <a:avLst/>
            <a:gdLst/>
            <a:ahLst/>
            <a:cxnLst/>
            <a:rect l="l" t="t" r="r" b="b"/>
            <a:pathLst>
              <a:path w="231140" h="231139">
                <a:moveTo>
                  <a:pt x="196773" y="33756"/>
                </a:moveTo>
                <a:lnTo>
                  <a:pt x="222091" y="71891"/>
                </a:lnTo>
                <a:lnTo>
                  <a:pt x="230530" y="115268"/>
                </a:lnTo>
                <a:lnTo>
                  <a:pt x="222091" y="158640"/>
                </a:lnTo>
                <a:lnTo>
                  <a:pt x="196773" y="196761"/>
                </a:lnTo>
                <a:lnTo>
                  <a:pt x="158645" y="222085"/>
                </a:lnTo>
                <a:lnTo>
                  <a:pt x="115269" y="230527"/>
                </a:lnTo>
                <a:lnTo>
                  <a:pt x="71892" y="222085"/>
                </a:lnTo>
                <a:lnTo>
                  <a:pt x="33756" y="196761"/>
                </a:lnTo>
                <a:lnTo>
                  <a:pt x="8439" y="158634"/>
                </a:lnTo>
                <a:lnTo>
                  <a:pt x="0" y="115263"/>
                </a:lnTo>
                <a:lnTo>
                  <a:pt x="8439" y="71890"/>
                </a:lnTo>
                <a:lnTo>
                  <a:pt x="33756" y="33756"/>
                </a:lnTo>
                <a:lnTo>
                  <a:pt x="71890" y="8439"/>
                </a:lnTo>
                <a:lnTo>
                  <a:pt x="115265" y="0"/>
                </a:lnTo>
                <a:lnTo>
                  <a:pt x="158640" y="8439"/>
                </a:lnTo>
                <a:lnTo>
                  <a:pt x="196773" y="33756"/>
                </a:lnTo>
                <a:close/>
              </a:path>
            </a:pathLst>
          </a:custGeom>
          <a:ln w="1196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1155" y="4356290"/>
            <a:ext cx="121285" cy="121285"/>
          </a:xfrm>
          <a:custGeom>
            <a:avLst/>
            <a:gdLst/>
            <a:ahLst/>
            <a:cxnLst/>
            <a:rect l="l" t="t" r="r" b="b"/>
            <a:pathLst>
              <a:path w="121284" h="121285">
                <a:moveTo>
                  <a:pt x="21932" y="0"/>
                </a:moveTo>
                <a:lnTo>
                  <a:pt x="15671" y="0"/>
                </a:lnTo>
                <a:lnTo>
                  <a:pt x="0" y="15671"/>
                </a:lnTo>
                <a:lnTo>
                  <a:pt x="0" y="21932"/>
                </a:lnTo>
                <a:lnTo>
                  <a:pt x="98831" y="120764"/>
                </a:lnTo>
                <a:lnTo>
                  <a:pt x="105092" y="120764"/>
                </a:lnTo>
                <a:lnTo>
                  <a:pt x="120764" y="105092"/>
                </a:lnTo>
                <a:lnTo>
                  <a:pt x="120764" y="98831"/>
                </a:lnTo>
                <a:lnTo>
                  <a:pt x="21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1155" y="4356290"/>
            <a:ext cx="121285" cy="121285"/>
          </a:xfrm>
          <a:custGeom>
            <a:avLst/>
            <a:gdLst/>
            <a:ahLst/>
            <a:cxnLst/>
            <a:rect l="l" t="t" r="r" b="b"/>
            <a:pathLst>
              <a:path w="121284" h="121285">
                <a:moveTo>
                  <a:pt x="116903" y="94970"/>
                </a:moveTo>
                <a:lnTo>
                  <a:pt x="120764" y="98831"/>
                </a:lnTo>
                <a:lnTo>
                  <a:pt x="120764" y="105092"/>
                </a:lnTo>
                <a:lnTo>
                  <a:pt x="116903" y="108953"/>
                </a:lnTo>
                <a:lnTo>
                  <a:pt x="108953" y="116903"/>
                </a:lnTo>
                <a:lnTo>
                  <a:pt x="105092" y="120764"/>
                </a:lnTo>
                <a:lnTo>
                  <a:pt x="98831" y="120764"/>
                </a:lnTo>
                <a:lnTo>
                  <a:pt x="94970" y="116903"/>
                </a:lnTo>
                <a:lnTo>
                  <a:pt x="3860" y="25793"/>
                </a:lnTo>
                <a:lnTo>
                  <a:pt x="0" y="21932"/>
                </a:lnTo>
                <a:lnTo>
                  <a:pt x="0" y="15671"/>
                </a:lnTo>
                <a:lnTo>
                  <a:pt x="3860" y="11823"/>
                </a:lnTo>
                <a:lnTo>
                  <a:pt x="11823" y="3860"/>
                </a:lnTo>
                <a:lnTo>
                  <a:pt x="15671" y="0"/>
                </a:lnTo>
                <a:lnTo>
                  <a:pt x="21932" y="0"/>
                </a:lnTo>
                <a:lnTo>
                  <a:pt x="25793" y="3860"/>
                </a:lnTo>
                <a:lnTo>
                  <a:pt x="116903" y="94970"/>
                </a:lnTo>
                <a:close/>
              </a:path>
            </a:pathLst>
          </a:custGeom>
          <a:ln w="1196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0743" y="4202466"/>
            <a:ext cx="178435" cy="119380"/>
          </a:xfrm>
          <a:custGeom>
            <a:avLst/>
            <a:gdLst/>
            <a:ahLst/>
            <a:cxnLst/>
            <a:rect l="l" t="t" r="r" b="b"/>
            <a:pathLst>
              <a:path w="178434" h="119379">
                <a:moveTo>
                  <a:pt x="149434" y="0"/>
                </a:moveTo>
                <a:lnTo>
                  <a:pt x="15982" y="0"/>
                </a:lnTo>
                <a:lnTo>
                  <a:pt x="3844" y="28988"/>
                </a:lnTo>
                <a:lnTo>
                  <a:pt x="0" y="59718"/>
                </a:lnTo>
                <a:lnTo>
                  <a:pt x="4442" y="90386"/>
                </a:lnTo>
                <a:lnTo>
                  <a:pt x="17164" y="119189"/>
                </a:lnTo>
                <a:lnTo>
                  <a:pt x="149434" y="119189"/>
                </a:lnTo>
                <a:lnTo>
                  <a:pt x="160650" y="114506"/>
                </a:lnTo>
                <a:lnTo>
                  <a:pt x="169810" y="101734"/>
                </a:lnTo>
                <a:lnTo>
                  <a:pt x="175986" y="82793"/>
                </a:lnTo>
                <a:lnTo>
                  <a:pt x="178250" y="59601"/>
                </a:lnTo>
                <a:lnTo>
                  <a:pt x="175986" y="36400"/>
                </a:lnTo>
                <a:lnTo>
                  <a:pt x="169810" y="17456"/>
                </a:lnTo>
                <a:lnTo>
                  <a:pt x="160650" y="4683"/>
                </a:lnTo>
                <a:lnTo>
                  <a:pt x="149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0743" y="4202466"/>
            <a:ext cx="178435" cy="119380"/>
          </a:xfrm>
          <a:custGeom>
            <a:avLst/>
            <a:gdLst/>
            <a:ahLst/>
            <a:cxnLst/>
            <a:rect l="l" t="t" r="r" b="b"/>
            <a:pathLst>
              <a:path w="178434" h="119379">
                <a:moveTo>
                  <a:pt x="149434" y="0"/>
                </a:moveTo>
                <a:lnTo>
                  <a:pt x="15982" y="0"/>
                </a:lnTo>
                <a:lnTo>
                  <a:pt x="3844" y="28988"/>
                </a:lnTo>
                <a:lnTo>
                  <a:pt x="0" y="59718"/>
                </a:lnTo>
                <a:lnTo>
                  <a:pt x="4442" y="90386"/>
                </a:lnTo>
                <a:lnTo>
                  <a:pt x="17164" y="119189"/>
                </a:lnTo>
                <a:lnTo>
                  <a:pt x="149434" y="119189"/>
                </a:lnTo>
                <a:lnTo>
                  <a:pt x="160650" y="114506"/>
                </a:lnTo>
                <a:lnTo>
                  <a:pt x="169810" y="101734"/>
                </a:lnTo>
                <a:lnTo>
                  <a:pt x="175986" y="82793"/>
                </a:lnTo>
                <a:lnTo>
                  <a:pt x="178250" y="59601"/>
                </a:lnTo>
                <a:lnTo>
                  <a:pt x="175986" y="36400"/>
                </a:lnTo>
                <a:lnTo>
                  <a:pt x="169810" y="17456"/>
                </a:lnTo>
                <a:lnTo>
                  <a:pt x="160650" y="4683"/>
                </a:lnTo>
                <a:lnTo>
                  <a:pt x="149434" y="0"/>
                </a:lnTo>
                <a:close/>
              </a:path>
            </a:pathLst>
          </a:custGeom>
          <a:ln w="1196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90804" y="4930138"/>
            <a:ext cx="1991360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marR="5080" indent="-131445">
              <a:lnSpc>
                <a:spcPts val="1450"/>
              </a:lnSpc>
              <a:buClr>
                <a:srgbClr val="E7A613"/>
              </a:buClr>
              <a:buFont typeface="Calibri"/>
              <a:buChar char="•"/>
              <a:tabLst>
                <a:tab pos="144780" algn="l"/>
              </a:tabLst>
            </a:pP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Quality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5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metallurgical  </a:t>
            </a:r>
            <a:r>
              <a:rPr sz="1250" spc="-10" dirty="0">
                <a:solidFill>
                  <a:srgbClr val="231F20"/>
                </a:solidFill>
                <a:latin typeface="Arial"/>
                <a:cs typeface="Arial"/>
              </a:rPr>
              <a:t>analysis </a:t>
            </a:r>
            <a:r>
              <a:rPr sz="1250" spc="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2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31F20"/>
                </a:solidFill>
                <a:latin typeface="Arial"/>
                <a:cs typeface="Arial"/>
              </a:rPr>
              <a:t>conducted.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22523" y="4930138"/>
            <a:ext cx="1843405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marR="5080" indent="-131445">
              <a:lnSpc>
                <a:spcPts val="1450"/>
              </a:lnSpc>
              <a:buClr>
                <a:srgbClr val="E7A613"/>
              </a:buClr>
              <a:buFont typeface="Calibri"/>
              <a:buChar char="•"/>
              <a:tabLst>
                <a:tab pos="144780" algn="l"/>
              </a:tabLst>
            </a:pPr>
            <a:r>
              <a:rPr sz="1250" spc="-10" dirty="0">
                <a:solidFill>
                  <a:srgbClr val="231F20"/>
                </a:solidFill>
                <a:latin typeface="Arial"/>
                <a:cs typeface="Arial"/>
              </a:rPr>
              <a:t>Physical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properties:  </a:t>
            </a:r>
            <a:r>
              <a:rPr sz="1250" spc="-50" dirty="0">
                <a:solidFill>
                  <a:srgbClr val="231F20"/>
                </a:solidFill>
                <a:latin typeface="Arial"/>
                <a:cs typeface="Arial"/>
              </a:rPr>
              <a:t>UTS, </a:t>
            </a:r>
            <a:r>
              <a:rPr sz="1250" spc="-75" dirty="0">
                <a:solidFill>
                  <a:srgbClr val="231F20"/>
                </a:solidFill>
                <a:latin typeface="Arial"/>
                <a:cs typeface="Arial"/>
              </a:rPr>
              <a:t>YS, </a:t>
            </a:r>
            <a:r>
              <a:rPr sz="1250" spc="-55" dirty="0">
                <a:solidFill>
                  <a:srgbClr val="231F20"/>
                </a:solidFill>
                <a:latin typeface="Arial"/>
                <a:cs typeface="Arial"/>
              </a:rPr>
              <a:t>%EL,</a:t>
            </a:r>
            <a:r>
              <a:rPr sz="1250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hardness 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50" spc="5" dirty="0">
                <a:solidFill>
                  <a:srgbClr val="231F20"/>
                </a:solidFill>
                <a:latin typeface="Arial"/>
                <a:cs typeface="Arial"/>
              </a:rPr>
              <a:t>surface</a:t>
            </a:r>
            <a:r>
              <a:rPr sz="125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31F20"/>
                </a:solidFill>
                <a:latin typeface="Arial"/>
                <a:cs typeface="Arial"/>
              </a:rPr>
              <a:t>finish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80508" y="4918708"/>
            <a:ext cx="1948814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indent="-131445">
              <a:lnSpc>
                <a:spcPct val="100000"/>
              </a:lnSpc>
              <a:buClr>
                <a:srgbClr val="E7A613"/>
              </a:buClr>
              <a:buFont typeface="Calibri"/>
              <a:buChar char="•"/>
              <a:tabLst>
                <a:tab pos="144780" algn="l"/>
              </a:tabLst>
            </a:pP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C=0,</a:t>
            </a:r>
            <a:r>
              <a:rPr sz="12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31F20"/>
                </a:solidFill>
                <a:latin typeface="Arial"/>
                <a:cs typeface="Arial"/>
              </a:rPr>
              <a:t>AQL</a:t>
            </a:r>
            <a:r>
              <a:rPr sz="125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sampling</a:t>
            </a:r>
            <a:r>
              <a:rPr sz="12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plan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63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22" y="6246685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E7A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479" y="5860286"/>
            <a:ext cx="885354" cy="581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2" y="1455610"/>
            <a:ext cx="9142095" cy="977265"/>
          </a:xfrm>
          <a:custGeom>
            <a:avLst/>
            <a:gdLst/>
            <a:ahLst/>
            <a:cxnLst/>
            <a:rect l="l" t="t" r="r" b="b"/>
            <a:pathLst>
              <a:path w="9142095" h="977264">
                <a:moveTo>
                  <a:pt x="0" y="976693"/>
                </a:moveTo>
                <a:lnTo>
                  <a:pt x="9141777" y="976693"/>
                </a:lnTo>
                <a:lnTo>
                  <a:pt x="9141777" y="0"/>
                </a:lnTo>
                <a:lnTo>
                  <a:pt x="0" y="0"/>
                </a:lnTo>
                <a:lnTo>
                  <a:pt x="0" y="97669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2" y="844296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5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E7A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1659" y="1669727"/>
            <a:ext cx="4083685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275" dirty="0"/>
              <a:t>Testing </a:t>
            </a:r>
            <a:r>
              <a:rPr sz="3150" spc="10" dirty="0"/>
              <a:t>&amp;</a:t>
            </a:r>
            <a:r>
              <a:rPr sz="3150" spc="-204" dirty="0"/>
              <a:t> </a:t>
            </a:r>
            <a:r>
              <a:rPr sz="3150" spc="-190" dirty="0"/>
              <a:t>Certification</a:t>
            </a:r>
            <a:endParaRPr sz="3150"/>
          </a:p>
        </p:txBody>
      </p:sp>
      <p:sp>
        <p:nvSpPr>
          <p:cNvPr id="8" name="object 8"/>
          <p:cNvSpPr/>
          <p:nvPr/>
        </p:nvSpPr>
        <p:spPr>
          <a:xfrm>
            <a:off x="611908" y="1212328"/>
            <a:ext cx="138430" cy="142240"/>
          </a:xfrm>
          <a:custGeom>
            <a:avLst/>
            <a:gdLst/>
            <a:ahLst/>
            <a:cxnLst/>
            <a:rect l="l" t="t" r="r" b="b"/>
            <a:pathLst>
              <a:path w="138429" h="142240">
                <a:moveTo>
                  <a:pt x="138201" y="70992"/>
                </a:moveTo>
                <a:lnTo>
                  <a:pt x="133010" y="42439"/>
                </a:lnTo>
                <a:lnTo>
                  <a:pt x="118600" y="19975"/>
                </a:lnTo>
                <a:lnTo>
                  <a:pt x="96715" y="5272"/>
                </a:lnTo>
                <a:lnTo>
                  <a:pt x="69100" y="0"/>
                </a:lnTo>
                <a:lnTo>
                  <a:pt x="41485" y="5272"/>
                </a:lnTo>
                <a:lnTo>
                  <a:pt x="19600" y="19975"/>
                </a:lnTo>
                <a:lnTo>
                  <a:pt x="5190" y="42439"/>
                </a:lnTo>
                <a:lnTo>
                  <a:pt x="0" y="70992"/>
                </a:lnTo>
                <a:lnTo>
                  <a:pt x="5217" y="99546"/>
                </a:lnTo>
                <a:lnTo>
                  <a:pt x="19672" y="122010"/>
                </a:lnTo>
                <a:lnTo>
                  <a:pt x="41565" y="136713"/>
                </a:lnTo>
                <a:lnTo>
                  <a:pt x="69100" y="141985"/>
                </a:lnTo>
                <a:lnTo>
                  <a:pt x="96635" y="136713"/>
                </a:lnTo>
                <a:lnTo>
                  <a:pt x="118529" y="122010"/>
                </a:lnTo>
                <a:lnTo>
                  <a:pt x="132983" y="99546"/>
                </a:lnTo>
                <a:lnTo>
                  <a:pt x="138201" y="7099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6087" y="1216125"/>
            <a:ext cx="130175" cy="134620"/>
          </a:xfrm>
          <a:custGeom>
            <a:avLst/>
            <a:gdLst/>
            <a:ahLst/>
            <a:cxnLst/>
            <a:rect l="l" t="t" r="r" b="b"/>
            <a:pathLst>
              <a:path w="130175" h="134619">
                <a:moveTo>
                  <a:pt x="129844" y="67195"/>
                </a:moveTo>
                <a:lnTo>
                  <a:pt x="125172" y="93393"/>
                </a:lnTo>
                <a:lnTo>
                  <a:pt x="111975" y="114747"/>
                </a:lnTo>
                <a:lnTo>
                  <a:pt x="91482" y="129124"/>
                </a:lnTo>
                <a:lnTo>
                  <a:pt x="64922" y="134391"/>
                </a:lnTo>
                <a:lnTo>
                  <a:pt x="38442" y="129124"/>
                </a:lnTo>
                <a:lnTo>
                  <a:pt x="17940" y="114747"/>
                </a:lnTo>
                <a:lnTo>
                  <a:pt x="4698" y="93393"/>
                </a:lnTo>
                <a:lnTo>
                  <a:pt x="0" y="67195"/>
                </a:lnTo>
                <a:lnTo>
                  <a:pt x="4779" y="40917"/>
                </a:lnTo>
                <a:lnTo>
                  <a:pt x="18154" y="19572"/>
                </a:lnTo>
                <a:lnTo>
                  <a:pt x="38683" y="5239"/>
                </a:lnTo>
                <a:lnTo>
                  <a:pt x="64922" y="0"/>
                </a:lnTo>
                <a:lnTo>
                  <a:pt x="91166" y="5239"/>
                </a:lnTo>
                <a:lnTo>
                  <a:pt x="111694" y="19572"/>
                </a:lnTo>
                <a:lnTo>
                  <a:pt x="125067" y="40917"/>
                </a:lnTo>
                <a:lnTo>
                  <a:pt x="129844" y="6719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9377" y="1216118"/>
            <a:ext cx="102870" cy="138430"/>
          </a:xfrm>
          <a:custGeom>
            <a:avLst/>
            <a:gdLst/>
            <a:ahLst/>
            <a:cxnLst/>
            <a:rect l="l" t="t" r="r" b="b"/>
            <a:pathLst>
              <a:path w="102869" h="138430">
                <a:moveTo>
                  <a:pt x="102514" y="83527"/>
                </a:moveTo>
                <a:lnTo>
                  <a:pt x="102514" y="0"/>
                </a:lnTo>
                <a:lnTo>
                  <a:pt x="98336" y="0"/>
                </a:lnTo>
                <a:lnTo>
                  <a:pt x="98336" y="82765"/>
                </a:lnTo>
                <a:lnTo>
                  <a:pt x="96586" y="100124"/>
                </a:lnTo>
                <a:lnTo>
                  <a:pt x="89746" y="116843"/>
                </a:lnTo>
                <a:lnTo>
                  <a:pt x="75431" y="129432"/>
                </a:lnTo>
                <a:lnTo>
                  <a:pt x="51257" y="134404"/>
                </a:lnTo>
                <a:lnTo>
                  <a:pt x="26681" y="129298"/>
                </a:lnTo>
                <a:lnTo>
                  <a:pt x="12411" y="116485"/>
                </a:lnTo>
                <a:lnTo>
                  <a:pt x="5794" y="99722"/>
                </a:lnTo>
                <a:lnTo>
                  <a:pt x="4178" y="82765"/>
                </a:lnTo>
                <a:lnTo>
                  <a:pt x="4178" y="0"/>
                </a:lnTo>
                <a:lnTo>
                  <a:pt x="0" y="0"/>
                </a:lnTo>
                <a:lnTo>
                  <a:pt x="0" y="83527"/>
                </a:lnTo>
                <a:lnTo>
                  <a:pt x="2670" y="104886"/>
                </a:lnTo>
                <a:lnTo>
                  <a:pt x="11393" y="122256"/>
                </a:lnTo>
                <a:lnTo>
                  <a:pt x="27233" y="133930"/>
                </a:lnTo>
                <a:lnTo>
                  <a:pt x="51257" y="138201"/>
                </a:lnTo>
                <a:lnTo>
                  <a:pt x="75285" y="133930"/>
                </a:lnTo>
                <a:lnTo>
                  <a:pt x="91125" y="122256"/>
                </a:lnTo>
                <a:lnTo>
                  <a:pt x="99845" y="104886"/>
                </a:lnTo>
                <a:lnTo>
                  <a:pt x="102514" y="8352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8201" y="1216117"/>
            <a:ext cx="81280" cy="134620"/>
          </a:xfrm>
          <a:custGeom>
            <a:avLst/>
            <a:gdLst/>
            <a:ahLst/>
            <a:cxnLst/>
            <a:rect l="l" t="t" r="r" b="b"/>
            <a:pathLst>
              <a:path w="81280" h="134619">
                <a:moveTo>
                  <a:pt x="81064" y="134404"/>
                </a:moveTo>
                <a:lnTo>
                  <a:pt x="40246" y="66446"/>
                </a:lnTo>
                <a:lnTo>
                  <a:pt x="53803" y="64698"/>
                </a:lnTo>
                <a:lnTo>
                  <a:pt x="66417" y="59159"/>
                </a:lnTo>
                <a:lnTo>
                  <a:pt x="75722" y="48958"/>
                </a:lnTo>
                <a:lnTo>
                  <a:pt x="79349" y="33223"/>
                </a:lnTo>
                <a:lnTo>
                  <a:pt x="75569" y="16577"/>
                </a:lnTo>
                <a:lnTo>
                  <a:pt x="65757" y="6429"/>
                </a:lnTo>
                <a:lnTo>
                  <a:pt x="52206" y="1372"/>
                </a:lnTo>
                <a:lnTo>
                  <a:pt x="37210" y="0"/>
                </a:lnTo>
                <a:lnTo>
                  <a:pt x="0" y="0"/>
                </a:lnTo>
                <a:lnTo>
                  <a:pt x="0" y="134404"/>
                </a:lnTo>
                <a:lnTo>
                  <a:pt x="4178" y="134404"/>
                </a:lnTo>
                <a:lnTo>
                  <a:pt x="4178" y="66636"/>
                </a:lnTo>
                <a:lnTo>
                  <a:pt x="35699" y="66636"/>
                </a:lnTo>
                <a:lnTo>
                  <a:pt x="76314" y="134404"/>
                </a:lnTo>
                <a:lnTo>
                  <a:pt x="81064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2379" y="1219724"/>
            <a:ext cx="71120" cy="59690"/>
          </a:xfrm>
          <a:custGeom>
            <a:avLst/>
            <a:gdLst/>
            <a:ahLst/>
            <a:cxnLst/>
            <a:rect l="l" t="t" r="r" b="b"/>
            <a:pathLst>
              <a:path w="71119" h="59690">
                <a:moveTo>
                  <a:pt x="71005" y="29616"/>
                </a:moveTo>
                <a:lnTo>
                  <a:pt x="68512" y="42283"/>
                </a:lnTo>
                <a:lnTo>
                  <a:pt x="61177" y="51639"/>
                </a:lnTo>
                <a:lnTo>
                  <a:pt x="49215" y="57435"/>
                </a:lnTo>
                <a:lnTo>
                  <a:pt x="32842" y="59423"/>
                </a:lnTo>
                <a:lnTo>
                  <a:pt x="0" y="59423"/>
                </a:lnTo>
                <a:lnTo>
                  <a:pt x="0" y="0"/>
                </a:lnTo>
                <a:lnTo>
                  <a:pt x="30759" y="0"/>
                </a:lnTo>
                <a:lnTo>
                  <a:pt x="45695" y="1316"/>
                </a:lnTo>
                <a:lnTo>
                  <a:pt x="58569" y="5978"/>
                </a:lnTo>
                <a:lnTo>
                  <a:pt x="67599" y="15055"/>
                </a:lnTo>
                <a:lnTo>
                  <a:pt x="71005" y="2961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1967" y="1212328"/>
            <a:ext cx="116839" cy="142240"/>
          </a:xfrm>
          <a:custGeom>
            <a:avLst/>
            <a:gdLst/>
            <a:ahLst/>
            <a:cxnLst/>
            <a:rect l="l" t="t" r="r" b="b"/>
            <a:pathLst>
              <a:path w="116840" h="142240">
                <a:moveTo>
                  <a:pt x="116560" y="121678"/>
                </a:moveTo>
                <a:lnTo>
                  <a:pt x="113525" y="118833"/>
                </a:lnTo>
                <a:lnTo>
                  <a:pt x="104414" y="127221"/>
                </a:lnTo>
                <a:lnTo>
                  <a:pt x="93308" y="133278"/>
                </a:lnTo>
                <a:lnTo>
                  <a:pt x="81062" y="136952"/>
                </a:lnTo>
                <a:lnTo>
                  <a:pt x="68529" y="138188"/>
                </a:lnTo>
                <a:lnTo>
                  <a:pt x="42058" y="132922"/>
                </a:lnTo>
                <a:lnTo>
                  <a:pt x="21761" y="118544"/>
                </a:lnTo>
                <a:lnTo>
                  <a:pt x="8761" y="97190"/>
                </a:lnTo>
                <a:lnTo>
                  <a:pt x="4178" y="70993"/>
                </a:lnTo>
                <a:lnTo>
                  <a:pt x="8841" y="44714"/>
                </a:lnTo>
                <a:lnTo>
                  <a:pt x="21975" y="23369"/>
                </a:lnTo>
                <a:lnTo>
                  <a:pt x="42299" y="9037"/>
                </a:lnTo>
                <a:lnTo>
                  <a:pt x="68529" y="3797"/>
                </a:lnTo>
                <a:lnTo>
                  <a:pt x="79596" y="4775"/>
                </a:lnTo>
                <a:lnTo>
                  <a:pt x="90862" y="7780"/>
                </a:lnTo>
                <a:lnTo>
                  <a:pt x="101451" y="12921"/>
                </a:lnTo>
                <a:lnTo>
                  <a:pt x="110489" y="20307"/>
                </a:lnTo>
                <a:lnTo>
                  <a:pt x="113144" y="17272"/>
                </a:lnTo>
                <a:lnTo>
                  <a:pt x="103878" y="9686"/>
                </a:lnTo>
                <a:lnTo>
                  <a:pt x="92975" y="4292"/>
                </a:lnTo>
                <a:lnTo>
                  <a:pt x="81002" y="1069"/>
                </a:lnTo>
                <a:lnTo>
                  <a:pt x="68529" y="0"/>
                </a:lnTo>
                <a:lnTo>
                  <a:pt x="40922" y="5299"/>
                </a:lnTo>
                <a:lnTo>
                  <a:pt x="19243" y="20046"/>
                </a:lnTo>
                <a:lnTo>
                  <a:pt x="5074" y="42519"/>
                </a:lnTo>
                <a:lnTo>
                  <a:pt x="0" y="70993"/>
                </a:lnTo>
                <a:lnTo>
                  <a:pt x="5048" y="99466"/>
                </a:lnTo>
                <a:lnTo>
                  <a:pt x="19172" y="121939"/>
                </a:lnTo>
                <a:lnTo>
                  <a:pt x="40842" y="136686"/>
                </a:lnTo>
                <a:lnTo>
                  <a:pt x="68529" y="141986"/>
                </a:lnTo>
                <a:lnTo>
                  <a:pt x="81986" y="140734"/>
                </a:lnTo>
                <a:lnTo>
                  <a:pt x="95035" y="136956"/>
                </a:lnTo>
                <a:lnTo>
                  <a:pt x="106839" y="130616"/>
                </a:lnTo>
                <a:lnTo>
                  <a:pt x="116560" y="12167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1341" y="1216117"/>
            <a:ext cx="120014" cy="134620"/>
          </a:xfrm>
          <a:custGeom>
            <a:avLst/>
            <a:gdLst/>
            <a:ahLst/>
            <a:cxnLst/>
            <a:rect l="l" t="t" r="r" b="b"/>
            <a:pathLst>
              <a:path w="120015" h="134619">
                <a:moveTo>
                  <a:pt x="119595" y="134404"/>
                </a:moveTo>
                <a:lnTo>
                  <a:pt x="63588" y="0"/>
                </a:lnTo>
                <a:lnTo>
                  <a:pt x="58280" y="0"/>
                </a:lnTo>
                <a:lnTo>
                  <a:pt x="0" y="134404"/>
                </a:lnTo>
                <a:lnTo>
                  <a:pt x="4559" y="134404"/>
                </a:lnTo>
                <a:lnTo>
                  <a:pt x="21069" y="95872"/>
                </a:lnTo>
                <a:lnTo>
                  <a:pt x="99098" y="95872"/>
                </a:lnTo>
                <a:lnTo>
                  <a:pt x="115036" y="134404"/>
                </a:lnTo>
                <a:lnTo>
                  <a:pt x="119595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3934" y="1218772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5" h="90169">
                <a:moveTo>
                  <a:pt x="75171" y="89611"/>
                </a:moveTo>
                <a:lnTo>
                  <a:pt x="0" y="89611"/>
                </a:lnTo>
                <a:lnTo>
                  <a:pt x="38150" y="0"/>
                </a:lnTo>
                <a:lnTo>
                  <a:pt x="75171" y="8961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42771" y="1216116"/>
            <a:ext cx="78105" cy="134620"/>
          </a:xfrm>
          <a:custGeom>
            <a:avLst/>
            <a:gdLst/>
            <a:ahLst/>
            <a:cxnLst/>
            <a:rect l="l" t="t" r="r" b="b"/>
            <a:pathLst>
              <a:path w="78105" h="134619">
                <a:moveTo>
                  <a:pt x="78016" y="33413"/>
                </a:moveTo>
                <a:lnTo>
                  <a:pt x="74242" y="17300"/>
                </a:lnTo>
                <a:lnTo>
                  <a:pt x="64489" y="7024"/>
                </a:lnTo>
                <a:lnTo>
                  <a:pt x="51103" y="1590"/>
                </a:lnTo>
                <a:lnTo>
                  <a:pt x="36436" y="0"/>
                </a:lnTo>
                <a:lnTo>
                  <a:pt x="0" y="0"/>
                </a:lnTo>
                <a:lnTo>
                  <a:pt x="0" y="134404"/>
                </a:lnTo>
                <a:lnTo>
                  <a:pt x="4165" y="134404"/>
                </a:lnTo>
                <a:lnTo>
                  <a:pt x="4165" y="68338"/>
                </a:lnTo>
                <a:lnTo>
                  <a:pt x="38912" y="68338"/>
                </a:lnTo>
                <a:lnTo>
                  <a:pt x="53991" y="66085"/>
                </a:lnTo>
                <a:lnTo>
                  <a:pt x="66436" y="59420"/>
                </a:lnTo>
                <a:lnTo>
                  <a:pt x="74895" y="48482"/>
                </a:lnTo>
                <a:lnTo>
                  <a:pt x="78016" y="3341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6936" y="1219723"/>
            <a:ext cx="69850" cy="61594"/>
          </a:xfrm>
          <a:custGeom>
            <a:avLst/>
            <a:gdLst/>
            <a:ahLst/>
            <a:cxnLst/>
            <a:rect l="l" t="t" r="r" b="b"/>
            <a:pathLst>
              <a:path w="69850" h="61594">
                <a:moveTo>
                  <a:pt x="69672" y="29806"/>
                </a:moveTo>
                <a:lnTo>
                  <a:pt x="66620" y="44151"/>
                </a:lnTo>
                <a:lnTo>
                  <a:pt x="58639" y="53867"/>
                </a:lnTo>
                <a:lnTo>
                  <a:pt x="47490" y="59382"/>
                </a:lnTo>
                <a:lnTo>
                  <a:pt x="34937" y="61125"/>
                </a:lnTo>
                <a:lnTo>
                  <a:pt x="0" y="61125"/>
                </a:lnTo>
                <a:lnTo>
                  <a:pt x="0" y="0"/>
                </a:lnTo>
                <a:lnTo>
                  <a:pt x="33985" y="0"/>
                </a:lnTo>
                <a:lnTo>
                  <a:pt x="46526" y="1480"/>
                </a:lnTo>
                <a:lnTo>
                  <a:pt x="58019" y="6430"/>
                </a:lnTo>
                <a:lnTo>
                  <a:pt x="66417" y="15618"/>
                </a:lnTo>
                <a:lnTo>
                  <a:pt x="69672" y="2980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17272" y="1216117"/>
            <a:ext cx="120014" cy="134620"/>
          </a:xfrm>
          <a:custGeom>
            <a:avLst/>
            <a:gdLst/>
            <a:ahLst/>
            <a:cxnLst/>
            <a:rect l="l" t="t" r="r" b="b"/>
            <a:pathLst>
              <a:path w="120015" h="134619">
                <a:moveTo>
                  <a:pt x="119595" y="134404"/>
                </a:moveTo>
                <a:lnTo>
                  <a:pt x="63588" y="0"/>
                </a:lnTo>
                <a:lnTo>
                  <a:pt x="58280" y="0"/>
                </a:lnTo>
                <a:lnTo>
                  <a:pt x="0" y="134404"/>
                </a:lnTo>
                <a:lnTo>
                  <a:pt x="4559" y="134404"/>
                </a:lnTo>
                <a:lnTo>
                  <a:pt x="21069" y="95872"/>
                </a:lnTo>
                <a:lnTo>
                  <a:pt x="99098" y="95872"/>
                </a:lnTo>
                <a:lnTo>
                  <a:pt x="115036" y="134404"/>
                </a:lnTo>
                <a:lnTo>
                  <a:pt x="119595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39866" y="1218772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5" h="90169">
                <a:moveTo>
                  <a:pt x="75171" y="89611"/>
                </a:moveTo>
                <a:lnTo>
                  <a:pt x="0" y="89611"/>
                </a:lnTo>
                <a:lnTo>
                  <a:pt x="38150" y="0"/>
                </a:lnTo>
                <a:lnTo>
                  <a:pt x="75171" y="8961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8692" y="1216116"/>
            <a:ext cx="85090" cy="134620"/>
          </a:xfrm>
          <a:custGeom>
            <a:avLst/>
            <a:gdLst/>
            <a:ahLst/>
            <a:cxnLst/>
            <a:rect l="l" t="t" r="r" b="b"/>
            <a:pathLst>
              <a:path w="85089" h="134619">
                <a:moveTo>
                  <a:pt x="84480" y="98526"/>
                </a:moveTo>
                <a:lnTo>
                  <a:pt x="81151" y="83136"/>
                </a:lnTo>
                <a:lnTo>
                  <a:pt x="72802" y="72496"/>
                </a:lnTo>
                <a:lnTo>
                  <a:pt x="61891" y="66092"/>
                </a:lnTo>
                <a:lnTo>
                  <a:pt x="50876" y="63411"/>
                </a:lnTo>
                <a:lnTo>
                  <a:pt x="50876" y="63030"/>
                </a:lnTo>
                <a:lnTo>
                  <a:pt x="78219" y="31699"/>
                </a:lnTo>
                <a:lnTo>
                  <a:pt x="51789" y="1482"/>
                </a:lnTo>
                <a:lnTo>
                  <a:pt x="36639" y="0"/>
                </a:lnTo>
                <a:lnTo>
                  <a:pt x="0" y="0"/>
                </a:lnTo>
                <a:lnTo>
                  <a:pt x="0" y="134404"/>
                </a:lnTo>
                <a:lnTo>
                  <a:pt x="41198" y="134404"/>
                </a:lnTo>
                <a:lnTo>
                  <a:pt x="55971" y="132829"/>
                </a:lnTo>
                <a:lnTo>
                  <a:pt x="69959" y="127214"/>
                </a:lnTo>
                <a:lnTo>
                  <a:pt x="80387" y="116225"/>
                </a:lnTo>
                <a:lnTo>
                  <a:pt x="84480" y="9852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2870" y="1219913"/>
            <a:ext cx="70485" cy="58419"/>
          </a:xfrm>
          <a:custGeom>
            <a:avLst/>
            <a:gdLst/>
            <a:ahLst/>
            <a:cxnLst/>
            <a:rect l="l" t="t" r="r" b="b"/>
            <a:pathLst>
              <a:path w="70485" h="58419">
                <a:moveTo>
                  <a:pt x="69862" y="28473"/>
                </a:moveTo>
                <a:lnTo>
                  <a:pt x="66578" y="41804"/>
                </a:lnTo>
                <a:lnTo>
                  <a:pt x="57972" y="50949"/>
                </a:lnTo>
                <a:lnTo>
                  <a:pt x="45913" y="56212"/>
                </a:lnTo>
                <a:lnTo>
                  <a:pt x="32270" y="57899"/>
                </a:lnTo>
                <a:lnTo>
                  <a:pt x="0" y="57899"/>
                </a:lnTo>
                <a:lnTo>
                  <a:pt x="0" y="0"/>
                </a:lnTo>
                <a:lnTo>
                  <a:pt x="31330" y="0"/>
                </a:lnTo>
                <a:lnTo>
                  <a:pt x="45838" y="1378"/>
                </a:lnTo>
                <a:lnTo>
                  <a:pt x="58140" y="6049"/>
                </a:lnTo>
                <a:lnTo>
                  <a:pt x="66671" y="14814"/>
                </a:lnTo>
                <a:lnTo>
                  <a:pt x="69862" y="2847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2870" y="1281610"/>
            <a:ext cx="76200" cy="65405"/>
          </a:xfrm>
          <a:custGeom>
            <a:avLst/>
            <a:gdLst/>
            <a:ahLst/>
            <a:cxnLst/>
            <a:rect l="l" t="t" r="r" b="b"/>
            <a:pathLst>
              <a:path w="76200" h="65405">
                <a:moveTo>
                  <a:pt x="76123" y="33604"/>
                </a:moveTo>
                <a:lnTo>
                  <a:pt x="73027" y="47898"/>
                </a:lnTo>
                <a:lnTo>
                  <a:pt x="64449" y="57688"/>
                </a:lnTo>
                <a:lnTo>
                  <a:pt x="51456" y="63313"/>
                </a:lnTo>
                <a:lnTo>
                  <a:pt x="35115" y="65112"/>
                </a:lnTo>
                <a:lnTo>
                  <a:pt x="0" y="65112"/>
                </a:lnTo>
                <a:lnTo>
                  <a:pt x="0" y="0"/>
                </a:lnTo>
                <a:lnTo>
                  <a:pt x="37211" y="0"/>
                </a:lnTo>
                <a:lnTo>
                  <a:pt x="50497" y="1807"/>
                </a:lnTo>
                <a:lnTo>
                  <a:pt x="63072" y="7619"/>
                </a:lnTo>
                <a:lnTo>
                  <a:pt x="72445" y="18023"/>
                </a:lnTo>
                <a:lnTo>
                  <a:pt x="76123" y="336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5348" y="1214530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4">
                <a:moveTo>
                  <a:pt x="0" y="0"/>
                </a:moveTo>
                <a:lnTo>
                  <a:pt x="0" y="137579"/>
                </a:lnTo>
              </a:path>
            </a:pathLst>
          </a:custGeom>
          <a:ln w="73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4516" y="1216117"/>
            <a:ext cx="71120" cy="134620"/>
          </a:xfrm>
          <a:custGeom>
            <a:avLst/>
            <a:gdLst/>
            <a:ahLst/>
            <a:cxnLst/>
            <a:rect l="l" t="t" r="r" b="b"/>
            <a:pathLst>
              <a:path w="71119" h="134619">
                <a:moveTo>
                  <a:pt x="70993" y="134404"/>
                </a:moveTo>
                <a:lnTo>
                  <a:pt x="70993" y="130606"/>
                </a:lnTo>
                <a:lnTo>
                  <a:pt x="4165" y="130606"/>
                </a:lnTo>
                <a:lnTo>
                  <a:pt x="4165" y="0"/>
                </a:lnTo>
                <a:lnTo>
                  <a:pt x="0" y="0"/>
                </a:lnTo>
                <a:lnTo>
                  <a:pt x="0" y="134404"/>
                </a:lnTo>
                <a:lnTo>
                  <a:pt x="70993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09310" y="1214530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4">
                <a:moveTo>
                  <a:pt x="0" y="0"/>
                </a:moveTo>
                <a:lnTo>
                  <a:pt x="0" y="137579"/>
                </a:lnTo>
              </a:path>
            </a:pathLst>
          </a:custGeom>
          <a:ln w="73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2806" y="1216118"/>
            <a:ext cx="95885" cy="134620"/>
          </a:xfrm>
          <a:custGeom>
            <a:avLst/>
            <a:gdLst/>
            <a:ahLst/>
            <a:cxnLst/>
            <a:rect l="l" t="t" r="r" b="b"/>
            <a:pathLst>
              <a:path w="95885" h="134619">
                <a:moveTo>
                  <a:pt x="95681" y="3797"/>
                </a:moveTo>
                <a:lnTo>
                  <a:pt x="95681" y="0"/>
                </a:lnTo>
                <a:lnTo>
                  <a:pt x="0" y="0"/>
                </a:lnTo>
                <a:lnTo>
                  <a:pt x="0" y="3797"/>
                </a:lnTo>
                <a:lnTo>
                  <a:pt x="45758" y="3797"/>
                </a:lnTo>
                <a:lnTo>
                  <a:pt x="45758" y="134404"/>
                </a:lnTo>
                <a:lnTo>
                  <a:pt x="49936" y="134404"/>
                </a:lnTo>
                <a:lnTo>
                  <a:pt x="49936" y="3797"/>
                </a:lnTo>
                <a:lnTo>
                  <a:pt x="95681" y="379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52290" y="1214530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4">
                <a:moveTo>
                  <a:pt x="0" y="0"/>
                </a:moveTo>
                <a:lnTo>
                  <a:pt x="0" y="137579"/>
                </a:lnTo>
              </a:path>
            </a:pathLst>
          </a:custGeom>
          <a:ln w="73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91447" y="1216117"/>
            <a:ext cx="81280" cy="134620"/>
          </a:xfrm>
          <a:custGeom>
            <a:avLst/>
            <a:gdLst/>
            <a:ahLst/>
            <a:cxnLst/>
            <a:rect l="l" t="t" r="r" b="b"/>
            <a:pathLst>
              <a:path w="81280" h="134619">
                <a:moveTo>
                  <a:pt x="81254" y="134404"/>
                </a:moveTo>
                <a:lnTo>
                  <a:pt x="81254" y="130606"/>
                </a:lnTo>
                <a:lnTo>
                  <a:pt x="3987" y="130606"/>
                </a:lnTo>
                <a:lnTo>
                  <a:pt x="3987" y="66636"/>
                </a:lnTo>
                <a:lnTo>
                  <a:pt x="73850" y="66636"/>
                </a:lnTo>
                <a:lnTo>
                  <a:pt x="73850" y="62839"/>
                </a:lnTo>
                <a:lnTo>
                  <a:pt x="3987" y="62839"/>
                </a:lnTo>
                <a:lnTo>
                  <a:pt x="3987" y="3797"/>
                </a:lnTo>
                <a:lnTo>
                  <a:pt x="78219" y="3797"/>
                </a:lnTo>
                <a:lnTo>
                  <a:pt x="78219" y="0"/>
                </a:lnTo>
                <a:lnTo>
                  <a:pt x="0" y="0"/>
                </a:lnTo>
                <a:lnTo>
                  <a:pt x="0" y="134404"/>
                </a:lnTo>
                <a:lnTo>
                  <a:pt x="81254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92212" y="1212320"/>
            <a:ext cx="81280" cy="142240"/>
          </a:xfrm>
          <a:custGeom>
            <a:avLst/>
            <a:gdLst/>
            <a:ahLst/>
            <a:cxnLst/>
            <a:rect l="l" t="t" r="r" b="b"/>
            <a:pathLst>
              <a:path w="81280" h="142240">
                <a:moveTo>
                  <a:pt x="80873" y="105930"/>
                </a:moveTo>
                <a:lnTo>
                  <a:pt x="77699" y="91405"/>
                </a:lnTo>
                <a:lnTo>
                  <a:pt x="69008" y="81295"/>
                </a:lnTo>
                <a:lnTo>
                  <a:pt x="56045" y="74105"/>
                </a:lnTo>
                <a:lnTo>
                  <a:pt x="40055" y="68338"/>
                </a:lnTo>
                <a:lnTo>
                  <a:pt x="27791" y="63765"/>
                </a:lnTo>
                <a:lnTo>
                  <a:pt x="17092" y="57500"/>
                </a:lnTo>
                <a:lnTo>
                  <a:pt x="9525" y="48352"/>
                </a:lnTo>
                <a:lnTo>
                  <a:pt x="6654" y="35128"/>
                </a:lnTo>
                <a:lnTo>
                  <a:pt x="9901" y="21338"/>
                </a:lnTo>
                <a:lnTo>
                  <a:pt x="18395" y="11557"/>
                </a:lnTo>
                <a:lnTo>
                  <a:pt x="30272" y="5728"/>
                </a:lnTo>
                <a:lnTo>
                  <a:pt x="43662" y="3797"/>
                </a:lnTo>
                <a:lnTo>
                  <a:pt x="53049" y="4738"/>
                </a:lnTo>
                <a:lnTo>
                  <a:pt x="61633" y="7477"/>
                </a:lnTo>
                <a:lnTo>
                  <a:pt x="69112" y="11887"/>
                </a:lnTo>
                <a:lnTo>
                  <a:pt x="75183" y="17843"/>
                </a:lnTo>
                <a:lnTo>
                  <a:pt x="78409" y="14998"/>
                </a:lnTo>
                <a:lnTo>
                  <a:pt x="71647" y="8572"/>
                </a:lnTo>
                <a:lnTo>
                  <a:pt x="63336" y="3870"/>
                </a:lnTo>
                <a:lnTo>
                  <a:pt x="53922" y="982"/>
                </a:lnTo>
                <a:lnTo>
                  <a:pt x="43853" y="0"/>
                </a:lnTo>
                <a:lnTo>
                  <a:pt x="27936" y="2338"/>
                </a:lnTo>
                <a:lnTo>
                  <a:pt x="14763" y="9163"/>
                </a:lnTo>
                <a:lnTo>
                  <a:pt x="5791" y="20188"/>
                </a:lnTo>
                <a:lnTo>
                  <a:pt x="2476" y="35128"/>
                </a:lnTo>
                <a:lnTo>
                  <a:pt x="5254" y="49618"/>
                </a:lnTo>
                <a:lnTo>
                  <a:pt x="13031" y="59823"/>
                </a:lnTo>
                <a:lnTo>
                  <a:pt x="24973" y="67075"/>
                </a:lnTo>
                <a:lnTo>
                  <a:pt x="40246" y="72707"/>
                </a:lnTo>
                <a:lnTo>
                  <a:pt x="53469" y="77394"/>
                </a:lnTo>
                <a:lnTo>
                  <a:pt x="65162" y="83699"/>
                </a:lnTo>
                <a:lnTo>
                  <a:pt x="73509" y="92813"/>
                </a:lnTo>
                <a:lnTo>
                  <a:pt x="76695" y="105930"/>
                </a:lnTo>
                <a:lnTo>
                  <a:pt x="73717" y="119620"/>
                </a:lnTo>
                <a:lnTo>
                  <a:pt x="65685" y="129752"/>
                </a:lnTo>
                <a:lnTo>
                  <a:pt x="53951" y="136041"/>
                </a:lnTo>
                <a:lnTo>
                  <a:pt x="39865" y="138201"/>
                </a:lnTo>
                <a:lnTo>
                  <a:pt x="29738" y="137211"/>
                </a:lnTo>
                <a:lnTo>
                  <a:pt x="20054" y="134264"/>
                </a:lnTo>
                <a:lnTo>
                  <a:pt x="11117" y="129393"/>
                </a:lnTo>
                <a:lnTo>
                  <a:pt x="3225" y="122631"/>
                </a:lnTo>
                <a:lnTo>
                  <a:pt x="0" y="125488"/>
                </a:lnTo>
                <a:lnTo>
                  <a:pt x="7757" y="132311"/>
                </a:lnTo>
                <a:lnTo>
                  <a:pt x="17184" y="137515"/>
                </a:lnTo>
                <a:lnTo>
                  <a:pt x="28033" y="140833"/>
                </a:lnTo>
                <a:lnTo>
                  <a:pt x="40055" y="141998"/>
                </a:lnTo>
                <a:lnTo>
                  <a:pt x="55724" y="139593"/>
                </a:lnTo>
                <a:lnTo>
                  <a:pt x="68722" y="132580"/>
                </a:lnTo>
                <a:lnTo>
                  <a:pt x="77592" y="121258"/>
                </a:lnTo>
                <a:lnTo>
                  <a:pt x="80873" y="10593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85542" y="1160021"/>
            <a:ext cx="161353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5" dirty="0">
                <a:solidFill>
                  <a:srgbClr val="FFFFFF"/>
                </a:solidFill>
                <a:latin typeface="Lucida Sans"/>
                <a:cs typeface="Lucida Sans"/>
              </a:rPr>
              <a:t>OUR</a:t>
            </a:r>
            <a:r>
              <a:rPr sz="1500" spc="-1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CAPABILITIES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9091" y="2672384"/>
            <a:ext cx="2920365" cy="1743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5080" indent="-254000">
              <a:lnSpc>
                <a:spcPct val="100000"/>
              </a:lnSpc>
              <a:buClr>
                <a:srgbClr val="E7A613"/>
              </a:buClr>
              <a:buAutoNum type="alphaUcPeriod"/>
              <a:tabLst>
                <a:tab pos="267335" algn="l"/>
              </a:tabLst>
            </a:pP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ISO </a:t>
            </a:r>
            <a:r>
              <a:rPr sz="1400" spc="30" dirty="0">
                <a:solidFill>
                  <a:srgbClr val="231F20"/>
                </a:solidFill>
                <a:latin typeface="Arial"/>
                <a:cs typeface="Arial"/>
              </a:rPr>
              <a:t>9626: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Breakage,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stiffness  </a:t>
            </a:r>
            <a:r>
              <a:rPr sz="1400" spc="3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400" spc="30" dirty="0">
                <a:solidFill>
                  <a:srgbClr val="231F20"/>
                </a:solidFill>
                <a:latin typeface="Arial"/>
                <a:cs typeface="Arial"/>
              </a:rPr>
              <a:t>corrosion testing</a:t>
            </a:r>
            <a:r>
              <a:rPr sz="1400" spc="-22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231F20"/>
                </a:solidFill>
                <a:latin typeface="Arial"/>
                <a:cs typeface="Arial"/>
              </a:rPr>
              <a:t>performed 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in-house.</a:t>
            </a:r>
            <a:endParaRPr sz="1400">
              <a:latin typeface="Arial"/>
              <a:cs typeface="Arial"/>
            </a:endParaRPr>
          </a:p>
          <a:p>
            <a:pPr marL="255270" marR="661035" indent="-242570">
              <a:lnSpc>
                <a:spcPct val="100000"/>
              </a:lnSpc>
              <a:spcBef>
                <a:spcPts val="900"/>
              </a:spcBef>
              <a:buClr>
                <a:srgbClr val="E7A613"/>
              </a:buClr>
              <a:buAutoNum type="alphaUcPeriod"/>
              <a:tabLst>
                <a:tab pos="255904" algn="l"/>
              </a:tabLst>
            </a:pP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Physical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Property</a:t>
            </a:r>
            <a:r>
              <a:rPr sz="14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Testing  </a:t>
            </a:r>
            <a:r>
              <a:rPr sz="1400" spc="-60" dirty="0">
                <a:solidFill>
                  <a:srgbClr val="231F20"/>
                </a:solidFill>
                <a:latin typeface="Arial"/>
                <a:cs typeface="Arial"/>
              </a:rPr>
              <a:t>Per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ASTM</a:t>
            </a:r>
            <a:r>
              <a:rPr sz="14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Standards</a:t>
            </a:r>
            <a:endParaRPr sz="1400">
              <a:latin typeface="Arial"/>
              <a:cs typeface="Arial"/>
            </a:endParaRPr>
          </a:p>
          <a:p>
            <a:pPr marL="266065" marR="833755" indent="-253365">
              <a:lnSpc>
                <a:spcPct val="100000"/>
              </a:lnSpc>
              <a:spcBef>
                <a:spcPts val="900"/>
              </a:spcBef>
              <a:buClr>
                <a:srgbClr val="E7A613"/>
              </a:buClr>
              <a:buAutoNum type="alphaUcPeriod"/>
              <a:tabLst>
                <a:tab pos="266700" algn="l"/>
              </a:tabLst>
            </a:pP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Tensile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Test,</a:t>
            </a:r>
            <a:r>
              <a:rPr sz="1400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Hardness, 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Surface</a:t>
            </a:r>
            <a:r>
              <a:rPr sz="14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Finish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6360" indent="-255270">
              <a:lnSpc>
                <a:spcPct val="100000"/>
              </a:lnSpc>
              <a:buClr>
                <a:srgbClr val="E7A613"/>
              </a:buClr>
              <a:buAutoNum type="alphaUcPeriod" startAt="4"/>
              <a:tabLst>
                <a:tab pos="2627630" algn="l"/>
              </a:tabLst>
            </a:pPr>
            <a:r>
              <a:rPr spc="-5" dirty="0"/>
              <a:t>Failure </a:t>
            </a:r>
            <a:r>
              <a:rPr spc="-10" dirty="0"/>
              <a:t>Analysis</a:t>
            </a:r>
            <a:r>
              <a:rPr spc="-145" dirty="0"/>
              <a:t> </a:t>
            </a:r>
            <a:r>
              <a:rPr spc="40" dirty="0"/>
              <a:t>Equipment</a:t>
            </a:r>
          </a:p>
          <a:p>
            <a:pPr marL="2957830" lvl="1" indent="-129539">
              <a:lnSpc>
                <a:spcPct val="100000"/>
              </a:lnSpc>
              <a:spcBef>
                <a:spcPts val="900"/>
              </a:spcBef>
              <a:buAutoNum type="romanLcPeriod"/>
              <a:tabLst>
                <a:tab pos="2959100" algn="l"/>
              </a:tabLst>
            </a:pPr>
            <a:r>
              <a:rPr sz="1400" spc="30" dirty="0">
                <a:solidFill>
                  <a:srgbClr val="231F20"/>
                </a:solidFill>
                <a:latin typeface="Arial"/>
                <a:cs typeface="Arial"/>
              </a:rPr>
              <a:t>Metallurgy</a:t>
            </a:r>
            <a:r>
              <a:rPr sz="14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31F20"/>
                </a:solidFill>
                <a:latin typeface="Arial"/>
                <a:cs typeface="Arial"/>
              </a:rPr>
              <a:t>Wet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Lab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231F20"/>
                </a:solidFill>
                <a:latin typeface="Arial"/>
                <a:cs typeface="Arial"/>
              </a:rPr>
              <a:t>(Mount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Polish)</a:t>
            </a:r>
            <a:endParaRPr sz="1400">
              <a:latin typeface="Arial"/>
              <a:cs typeface="Arial"/>
            </a:endParaRPr>
          </a:p>
          <a:p>
            <a:pPr marL="3002280" lvl="1" indent="-174625">
              <a:lnSpc>
                <a:spcPct val="100000"/>
              </a:lnSpc>
              <a:spcBef>
                <a:spcPts val="900"/>
              </a:spcBef>
              <a:buAutoNum type="romanLcPeriod"/>
              <a:tabLst>
                <a:tab pos="3003550" algn="l"/>
              </a:tabLst>
            </a:pP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Microstructure </a:t>
            </a:r>
            <a:r>
              <a:rPr sz="1400" spc="3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Grain</a:t>
            </a:r>
            <a:r>
              <a:rPr sz="1400" spc="-2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Size</a:t>
            </a:r>
            <a:endParaRPr sz="1400">
              <a:latin typeface="Arial"/>
              <a:cs typeface="Arial"/>
            </a:endParaRPr>
          </a:p>
          <a:p>
            <a:pPr marL="3046730" lvl="1" indent="-219075">
              <a:lnSpc>
                <a:spcPct val="100000"/>
              </a:lnSpc>
              <a:spcBef>
                <a:spcPts val="900"/>
              </a:spcBef>
              <a:buAutoNum type="romanLcPeriod"/>
              <a:tabLst>
                <a:tab pos="3048000" algn="l"/>
              </a:tabLst>
            </a:pPr>
            <a:r>
              <a:rPr sz="1400" spc="40" dirty="0">
                <a:solidFill>
                  <a:srgbClr val="231F20"/>
                </a:solidFill>
                <a:latin typeface="Arial"/>
                <a:cs typeface="Arial"/>
              </a:rPr>
              <a:t>3D Imaging </a:t>
            </a:r>
            <a:r>
              <a:rPr sz="1400" spc="5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400" spc="-25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Fracture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surfaces</a:t>
            </a:r>
            <a:endParaRPr sz="1400">
              <a:latin typeface="Arial"/>
              <a:cs typeface="Arial"/>
            </a:endParaRPr>
          </a:p>
          <a:p>
            <a:pPr marL="3035935" lvl="1" indent="-208279">
              <a:lnSpc>
                <a:spcPct val="100000"/>
              </a:lnSpc>
              <a:spcBef>
                <a:spcPts val="900"/>
              </a:spcBef>
              <a:buAutoNum type="romanLcPeriod"/>
              <a:tabLst>
                <a:tab pos="3037205" algn="l"/>
              </a:tabLst>
            </a:pP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Optical </a:t>
            </a:r>
            <a:r>
              <a:rPr sz="1400" spc="40" dirty="0">
                <a:solidFill>
                  <a:srgbClr val="231F20"/>
                </a:solidFill>
                <a:latin typeface="Arial"/>
                <a:cs typeface="Arial"/>
              </a:rPr>
              <a:t>Imaging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(6x</a:t>
            </a:r>
            <a:r>
              <a:rPr sz="14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20" dirty="0">
                <a:solidFill>
                  <a:srgbClr val="231F20"/>
                </a:solidFill>
                <a:latin typeface="Arial"/>
                <a:cs typeface="Arial"/>
              </a:rPr>
              <a:t>– 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3500x)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4730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22" y="3752037"/>
            <a:ext cx="9142095" cy="980440"/>
          </a:xfrm>
          <a:custGeom>
            <a:avLst/>
            <a:gdLst/>
            <a:ahLst/>
            <a:cxnLst/>
            <a:rect l="l" t="t" r="r" b="b"/>
            <a:pathLst>
              <a:path w="9142095" h="980439">
                <a:moveTo>
                  <a:pt x="0" y="979855"/>
                </a:moveTo>
                <a:lnTo>
                  <a:pt x="9141777" y="979855"/>
                </a:lnTo>
                <a:lnTo>
                  <a:pt x="9141777" y="0"/>
                </a:lnTo>
                <a:lnTo>
                  <a:pt x="0" y="0"/>
                </a:lnTo>
                <a:lnTo>
                  <a:pt x="0" y="9798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2" y="3140722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E7A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5542" y="3480434"/>
            <a:ext cx="84899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Lucida Sans"/>
                <a:cs typeface="Lucida Sans"/>
              </a:rPr>
              <a:t>PROCESS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22" y="6246685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E7A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7479" y="5860286"/>
            <a:ext cx="885354" cy="581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078" y="3863426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39">
                <a:moveTo>
                  <a:pt x="388493" y="0"/>
                </a:moveTo>
                <a:lnTo>
                  <a:pt x="339762" y="3026"/>
                </a:lnTo>
                <a:lnTo>
                  <a:pt x="292837" y="11864"/>
                </a:lnTo>
                <a:lnTo>
                  <a:pt x="248082" y="26148"/>
                </a:lnTo>
                <a:lnTo>
                  <a:pt x="205862" y="45516"/>
                </a:lnTo>
                <a:lnTo>
                  <a:pt x="166540" y="69602"/>
                </a:lnTo>
                <a:lnTo>
                  <a:pt x="130481" y="98042"/>
                </a:lnTo>
                <a:lnTo>
                  <a:pt x="98048" y="130474"/>
                </a:lnTo>
                <a:lnTo>
                  <a:pt x="69606" y="166532"/>
                </a:lnTo>
                <a:lnTo>
                  <a:pt x="45519" y="205852"/>
                </a:lnTo>
                <a:lnTo>
                  <a:pt x="26150" y="248071"/>
                </a:lnTo>
                <a:lnTo>
                  <a:pt x="11865" y="292825"/>
                </a:lnTo>
                <a:lnTo>
                  <a:pt x="3026" y="339749"/>
                </a:lnTo>
                <a:lnTo>
                  <a:pt x="0" y="388480"/>
                </a:lnTo>
                <a:lnTo>
                  <a:pt x="3026" y="437213"/>
                </a:lnTo>
                <a:lnTo>
                  <a:pt x="11865" y="484139"/>
                </a:lnTo>
                <a:lnTo>
                  <a:pt x="26150" y="528895"/>
                </a:lnTo>
                <a:lnTo>
                  <a:pt x="45519" y="571116"/>
                </a:lnTo>
                <a:lnTo>
                  <a:pt x="69606" y="610438"/>
                </a:lnTo>
                <a:lnTo>
                  <a:pt x="98048" y="646497"/>
                </a:lnTo>
                <a:lnTo>
                  <a:pt x="130481" y="678929"/>
                </a:lnTo>
                <a:lnTo>
                  <a:pt x="166540" y="707370"/>
                </a:lnTo>
                <a:lnTo>
                  <a:pt x="205862" y="731456"/>
                </a:lnTo>
                <a:lnTo>
                  <a:pt x="248082" y="750824"/>
                </a:lnTo>
                <a:lnTo>
                  <a:pt x="292837" y="765108"/>
                </a:lnTo>
                <a:lnTo>
                  <a:pt x="339762" y="773946"/>
                </a:lnTo>
                <a:lnTo>
                  <a:pt x="388493" y="776973"/>
                </a:lnTo>
                <a:lnTo>
                  <a:pt x="437223" y="773946"/>
                </a:lnTo>
                <a:lnTo>
                  <a:pt x="484148" y="765108"/>
                </a:lnTo>
                <a:lnTo>
                  <a:pt x="528903" y="750824"/>
                </a:lnTo>
                <a:lnTo>
                  <a:pt x="571123" y="731456"/>
                </a:lnTo>
                <a:lnTo>
                  <a:pt x="610445" y="707370"/>
                </a:lnTo>
                <a:lnTo>
                  <a:pt x="646504" y="678929"/>
                </a:lnTo>
                <a:lnTo>
                  <a:pt x="678937" y="646497"/>
                </a:lnTo>
                <a:lnTo>
                  <a:pt x="707379" y="610438"/>
                </a:lnTo>
                <a:lnTo>
                  <a:pt x="731466" y="571116"/>
                </a:lnTo>
                <a:lnTo>
                  <a:pt x="750835" y="528895"/>
                </a:lnTo>
                <a:lnTo>
                  <a:pt x="765120" y="484139"/>
                </a:lnTo>
                <a:lnTo>
                  <a:pt x="773959" y="437213"/>
                </a:lnTo>
                <a:lnTo>
                  <a:pt x="776986" y="388480"/>
                </a:lnTo>
                <a:lnTo>
                  <a:pt x="773959" y="339749"/>
                </a:lnTo>
                <a:lnTo>
                  <a:pt x="765120" y="292825"/>
                </a:lnTo>
                <a:lnTo>
                  <a:pt x="750835" y="248071"/>
                </a:lnTo>
                <a:lnTo>
                  <a:pt x="731466" y="205852"/>
                </a:lnTo>
                <a:lnTo>
                  <a:pt x="707379" y="166532"/>
                </a:lnTo>
                <a:lnTo>
                  <a:pt x="678937" y="130474"/>
                </a:lnTo>
                <a:lnTo>
                  <a:pt x="646504" y="98042"/>
                </a:lnTo>
                <a:lnTo>
                  <a:pt x="610445" y="69602"/>
                </a:lnTo>
                <a:lnTo>
                  <a:pt x="571123" y="45516"/>
                </a:lnTo>
                <a:lnTo>
                  <a:pt x="528903" y="26148"/>
                </a:lnTo>
                <a:lnTo>
                  <a:pt x="484148" y="11864"/>
                </a:lnTo>
                <a:lnTo>
                  <a:pt x="437223" y="3026"/>
                </a:lnTo>
                <a:lnTo>
                  <a:pt x="388493" y="0"/>
                </a:lnTo>
                <a:close/>
              </a:path>
            </a:pathLst>
          </a:custGeom>
          <a:solidFill>
            <a:srgbClr val="E7A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078" y="3863426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39">
                <a:moveTo>
                  <a:pt x="388493" y="776973"/>
                </a:moveTo>
                <a:lnTo>
                  <a:pt x="437223" y="773946"/>
                </a:lnTo>
                <a:lnTo>
                  <a:pt x="484148" y="765108"/>
                </a:lnTo>
                <a:lnTo>
                  <a:pt x="528903" y="750824"/>
                </a:lnTo>
                <a:lnTo>
                  <a:pt x="571123" y="731456"/>
                </a:lnTo>
                <a:lnTo>
                  <a:pt x="610445" y="707370"/>
                </a:lnTo>
                <a:lnTo>
                  <a:pt x="646504" y="678929"/>
                </a:lnTo>
                <a:lnTo>
                  <a:pt x="678937" y="646497"/>
                </a:lnTo>
                <a:lnTo>
                  <a:pt x="707379" y="610438"/>
                </a:lnTo>
                <a:lnTo>
                  <a:pt x="731466" y="571116"/>
                </a:lnTo>
                <a:lnTo>
                  <a:pt x="750835" y="528895"/>
                </a:lnTo>
                <a:lnTo>
                  <a:pt x="765120" y="484139"/>
                </a:lnTo>
                <a:lnTo>
                  <a:pt x="773959" y="437213"/>
                </a:lnTo>
                <a:lnTo>
                  <a:pt x="776986" y="388480"/>
                </a:lnTo>
                <a:lnTo>
                  <a:pt x="773959" y="339749"/>
                </a:lnTo>
                <a:lnTo>
                  <a:pt x="765120" y="292825"/>
                </a:lnTo>
                <a:lnTo>
                  <a:pt x="750835" y="248071"/>
                </a:lnTo>
                <a:lnTo>
                  <a:pt x="731466" y="205852"/>
                </a:lnTo>
                <a:lnTo>
                  <a:pt x="707379" y="166532"/>
                </a:lnTo>
                <a:lnTo>
                  <a:pt x="678937" y="130474"/>
                </a:lnTo>
                <a:lnTo>
                  <a:pt x="646504" y="98042"/>
                </a:lnTo>
                <a:lnTo>
                  <a:pt x="610445" y="69602"/>
                </a:lnTo>
                <a:lnTo>
                  <a:pt x="571123" y="45516"/>
                </a:lnTo>
                <a:lnTo>
                  <a:pt x="528903" y="26148"/>
                </a:lnTo>
                <a:lnTo>
                  <a:pt x="484148" y="11864"/>
                </a:lnTo>
                <a:lnTo>
                  <a:pt x="437223" y="3026"/>
                </a:lnTo>
                <a:lnTo>
                  <a:pt x="388493" y="0"/>
                </a:lnTo>
                <a:lnTo>
                  <a:pt x="339762" y="3026"/>
                </a:lnTo>
                <a:lnTo>
                  <a:pt x="292837" y="11864"/>
                </a:lnTo>
                <a:lnTo>
                  <a:pt x="248082" y="26148"/>
                </a:lnTo>
                <a:lnTo>
                  <a:pt x="205862" y="45516"/>
                </a:lnTo>
                <a:lnTo>
                  <a:pt x="166540" y="69602"/>
                </a:lnTo>
                <a:lnTo>
                  <a:pt x="130481" y="98042"/>
                </a:lnTo>
                <a:lnTo>
                  <a:pt x="98048" y="130474"/>
                </a:lnTo>
                <a:lnTo>
                  <a:pt x="69606" y="166532"/>
                </a:lnTo>
                <a:lnTo>
                  <a:pt x="45519" y="205852"/>
                </a:lnTo>
                <a:lnTo>
                  <a:pt x="26150" y="248071"/>
                </a:lnTo>
                <a:lnTo>
                  <a:pt x="11865" y="292825"/>
                </a:lnTo>
                <a:lnTo>
                  <a:pt x="3026" y="339749"/>
                </a:lnTo>
                <a:lnTo>
                  <a:pt x="0" y="388480"/>
                </a:lnTo>
                <a:lnTo>
                  <a:pt x="3026" y="437213"/>
                </a:lnTo>
                <a:lnTo>
                  <a:pt x="11865" y="484139"/>
                </a:lnTo>
                <a:lnTo>
                  <a:pt x="26150" y="528895"/>
                </a:lnTo>
                <a:lnTo>
                  <a:pt x="45519" y="571116"/>
                </a:lnTo>
                <a:lnTo>
                  <a:pt x="69606" y="610438"/>
                </a:lnTo>
                <a:lnTo>
                  <a:pt x="98048" y="646497"/>
                </a:lnTo>
                <a:lnTo>
                  <a:pt x="130481" y="678929"/>
                </a:lnTo>
                <a:lnTo>
                  <a:pt x="166540" y="707370"/>
                </a:lnTo>
                <a:lnTo>
                  <a:pt x="205862" y="731456"/>
                </a:lnTo>
                <a:lnTo>
                  <a:pt x="248082" y="750824"/>
                </a:lnTo>
                <a:lnTo>
                  <a:pt x="292837" y="765108"/>
                </a:lnTo>
                <a:lnTo>
                  <a:pt x="339762" y="773946"/>
                </a:lnTo>
                <a:lnTo>
                  <a:pt x="388493" y="776973"/>
                </a:lnTo>
                <a:close/>
              </a:path>
            </a:pathLst>
          </a:custGeom>
          <a:ln w="180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7906" y="3957123"/>
            <a:ext cx="2055495" cy="642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440"/>
              </a:lnSpc>
            </a:pPr>
            <a:r>
              <a:rPr sz="2250" b="1" spc="-75" dirty="0">
                <a:solidFill>
                  <a:srgbClr val="FFFFFF"/>
                </a:solidFill>
                <a:latin typeface="Lucida Sans"/>
                <a:cs typeface="Lucida Sans"/>
              </a:rPr>
              <a:t>FIBER </a:t>
            </a:r>
            <a:r>
              <a:rPr sz="2250" b="1" spc="-100" dirty="0">
                <a:solidFill>
                  <a:srgbClr val="FFFFFF"/>
                </a:solidFill>
                <a:latin typeface="Lucida Sans"/>
                <a:cs typeface="Lucida Sans"/>
              </a:rPr>
              <a:t>OPTIC  </a:t>
            </a:r>
            <a:r>
              <a:rPr sz="2250" b="1" spc="-114" dirty="0">
                <a:solidFill>
                  <a:srgbClr val="FFFFFF"/>
                </a:solidFill>
                <a:latin typeface="Lucida Sans"/>
                <a:cs typeface="Lucida Sans"/>
              </a:rPr>
              <a:t>FILLED</a:t>
            </a:r>
            <a:r>
              <a:rPr sz="2250" b="1" spc="-2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250" b="1" spc="-85" dirty="0">
                <a:solidFill>
                  <a:srgbClr val="FFFFFF"/>
                </a:solidFill>
                <a:latin typeface="Lucida Sans"/>
                <a:cs typeface="Lucida Sans"/>
              </a:rPr>
              <a:t>TUBING</a:t>
            </a:r>
            <a:endParaRPr sz="2250"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9978" y="4230984"/>
            <a:ext cx="137160" cy="24765"/>
          </a:xfrm>
          <a:custGeom>
            <a:avLst/>
            <a:gdLst/>
            <a:ahLst/>
            <a:cxnLst/>
            <a:rect l="l" t="t" r="r" b="b"/>
            <a:pathLst>
              <a:path w="137159" h="24764">
                <a:moveTo>
                  <a:pt x="134073" y="0"/>
                </a:moveTo>
                <a:lnTo>
                  <a:pt x="0" y="0"/>
                </a:lnTo>
                <a:lnTo>
                  <a:pt x="0" y="24320"/>
                </a:lnTo>
                <a:lnTo>
                  <a:pt x="134073" y="24320"/>
                </a:lnTo>
                <a:lnTo>
                  <a:pt x="136702" y="18884"/>
                </a:lnTo>
                <a:lnTo>
                  <a:pt x="136702" y="5448"/>
                </a:lnTo>
                <a:lnTo>
                  <a:pt x="134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9978" y="4230984"/>
            <a:ext cx="137160" cy="24765"/>
          </a:xfrm>
          <a:custGeom>
            <a:avLst/>
            <a:gdLst/>
            <a:ahLst/>
            <a:cxnLst/>
            <a:rect l="l" t="t" r="r" b="b"/>
            <a:pathLst>
              <a:path w="137159" h="24764">
                <a:moveTo>
                  <a:pt x="130822" y="0"/>
                </a:moveTo>
                <a:lnTo>
                  <a:pt x="0" y="0"/>
                </a:lnTo>
                <a:lnTo>
                  <a:pt x="0" y="24320"/>
                </a:lnTo>
                <a:lnTo>
                  <a:pt x="130822" y="24320"/>
                </a:lnTo>
                <a:lnTo>
                  <a:pt x="134073" y="24320"/>
                </a:lnTo>
                <a:lnTo>
                  <a:pt x="136702" y="18884"/>
                </a:lnTo>
                <a:lnTo>
                  <a:pt x="136702" y="12166"/>
                </a:lnTo>
                <a:lnTo>
                  <a:pt x="136702" y="5448"/>
                </a:lnTo>
                <a:lnTo>
                  <a:pt x="134073" y="0"/>
                </a:lnTo>
                <a:lnTo>
                  <a:pt x="130822" y="0"/>
                </a:lnTo>
                <a:close/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4094" y="4230982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9131" y="0"/>
                </a:moveTo>
                <a:lnTo>
                  <a:pt x="2628" y="0"/>
                </a:lnTo>
                <a:lnTo>
                  <a:pt x="0" y="5448"/>
                </a:lnTo>
                <a:lnTo>
                  <a:pt x="0" y="18884"/>
                </a:lnTo>
                <a:lnTo>
                  <a:pt x="2628" y="24320"/>
                </a:lnTo>
                <a:lnTo>
                  <a:pt x="9131" y="24320"/>
                </a:lnTo>
                <a:lnTo>
                  <a:pt x="11760" y="18884"/>
                </a:lnTo>
                <a:lnTo>
                  <a:pt x="11760" y="5448"/>
                </a:lnTo>
                <a:lnTo>
                  <a:pt x="9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4094" y="4230982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11760" y="12166"/>
                </a:moveTo>
                <a:lnTo>
                  <a:pt x="11760" y="18884"/>
                </a:lnTo>
                <a:lnTo>
                  <a:pt x="9131" y="24320"/>
                </a:lnTo>
                <a:lnTo>
                  <a:pt x="5880" y="24320"/>
                </a:lnTo>
                <a:lnTo>
                  <a:pt x="2628" y="24320"/>
                </a:lnTo>
                <a:lnTo>
                  <a:pt x="0" y="18884"/>
                </a:lnTo>
                <a:lnTo>
                  <a:pt x="0" y="12166"/>
                </a:lnTo>
                <a:lnTo>
                  <a:pt x="0" y="5448"/>
                </a:lnTo>
                <a:lnTo>
                  <a:pt x="2628" y="0"/>
                </a:lnTo>
                <a:lnTo>
                  <a:pt x="5880" y="0"/>
                </a:lnTo>
                <a:lnTo>
                  <a:pt x="9131" y="0"/>
                </a:lnTo>
                <a:lnTo>
                  <a:pt x="11760" y="5448"/>
                </a:lnTo>
                <a:lnTo>
                  <a:pt x="11760" y="12166"/>
                </a:lnTo>
                <a:close/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9978" y="4274615"/>
            <a:ext cx="137160" cy="24765"/>
          </a:xfrm>
          <a:custGeom>
            <a:avLst/>
            <a:gdLst/>
            <a:ahLst/>
            <a:cxnLst/>
            <a:rect l="l" t="t" r="r" b="b"/>
            <a:pathLst>
              <a:path w="137159" h="24764">
                <a:moveTo>
                  <a:pt x="134073" y="0"/>
                </a:moveTo>
                <a:lnTo>
                  <a:pt x="0" y="0"/>
                </a:lnTo>
                <a:lnTo>
                  <a:pt x="0" y="24320"/>
                </a:lnTo>
                <a:lnTo>
                  <a:pt x="134073" y="24320"/>
                </a:lnTo>
                <a:lnTo>
                  <a:pt x="136702" y="18872"/>
                </a:lnTo>
                <a:lnTo>
                  <a:pt x="136702" y="5435"/>
                </a:lnTo>
                <a:lnTo>
                  <a:pt x="134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9978" y="4274615"/>
            <a:ext cx="137160" cy="24765"/>
          </a:xfrm>
          <a:custGeom>
            <a:avLst/>
            <a:gdLst/>
            <a:ahLst/>
            <a:cxnLst/>
            <a:rect l="l" t="t" r="r" b="b"/>
            <a:pathLst>
              <a:path w="137159" h="24764">
                <a:moveTo>
                  <a:pt x="130822" y="24320"/>
                </a:moveTo>
                <a:lnTo>
                  <a:pt x="0" y="24320"/>
                </a:lnTo>
                <a:lnTo>
                  <a:pt x="0" y="0"/>
                </a:lnTo>
                <a:lnTo>
                  <a:pt x="130822" y="0"/>
                </a:lnTo>
                <a:lnTo>
                  <a:pt x="134073" y="0"/>
                </a:lnTo>
                <a:lnTo>
                  <a:pt x="136702" y="5435"/>
                </a:lnTo>
                <a:lnTo>
                  <a:pt x="136702" y="12153"/>
                </a:lnTo>
                <a:lnTo>
                  <a:pt x="136702" y="18872"/>
                </a:lnTo>
                <a:lnTo>
                  <a:pt x="134073" y="24320"/>
                </a:lnTo>
                <a:lnTo>
                  <a:pt x="130822" y="24320"/>
                </a:lnTo>
                <a:close/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4094" y="4274618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9131" y="0"/>
                </a:moveTo>
                <a:lnTo>
                  <a:pt x="2628" y="0"/>
                </a:lnTo>
                <a:lnTo>
                  <a:pt x="0" y="5435"/>
                </a:lnTo>
                <a:lnTo>
                  <a:pt x="0" y="18872"/>
                </a:lnTo>
                <a:lnTo>
                  <a:pt x="2628" y="24320"/>
                </a:lnTo>
                <a:lnTo>
                  <a:pt x="9131" y="24320"/>
                </a:lnTo>
                <a:lnTo>
                  <a:pt x="11760" y="18872"/>
                </a:lnTo>
                <a:lnTo>
                  <a:pt x="11760" y="5435"/>
                </a:lnTo>
                <a:lnTo>
                  <a:pt x="9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4094" y="4274618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11760" y="12153"/>
                </a:moveTo>
                <a:lnTo>
                  <a:pt x="11760" y="5435"/>
                </a:lnTo>
                <a:lnTo>
                  <a:pt x="9131" y="0"/>
                </a:lnTo>
                <a:lnTo>
                  <a:pt x="5880" y="0"/>
                </a:lnTo>
                <a:lnTo>
                  <a:pt x="2628" y="0"/>
                </a:lnTo>
                <a:lnTo>
                  <a:pt x="0" y="5435"/>
                </a:lnTo>
                <a:lnTo>
                  <a:pt x="0" y="12153"/>
                </a:lnTo>
                <a:lnTo>
                  <a:pt x="0" y="18872"/>
                </a:lnTo>
                <a:lnTo>
                  <a:pt x="2628" y="24320"/>
                </a:lnTo>
                <a:lnTo>
                  <a:pt x="5880" y="24320"/>
                </a:lnTo>
                <a:lnTo>
                  <a:pt x="9131" y="24320"/>
                </a:lnTo>
                <a:lnTo>
                  <a:pt x="11760" y="18872"/>
                </a:lnTo>
                <a:lnTo>
                  <a:pt x="11760" y="12153"/>
                </a:lnTo>
                <a:close/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8691" y="4215719"/>
            <a:ext cx="137160" cy="24765"/>
          </a:xfrm>
          <a:custGeom>
            <a:avLst/>
            <a:gdLst/>
            <a:ahLst/>
            <a:cxnLst/>
            <a:rect l="l" t="t" r="r" b="b"/>
            <a:pathLst>
              <a:path w="137159" h="24764">
                <a:moveTo>
                  <a:pt x="134086" y="0"/>
                </a:moveTo>
                <a:lnTo>
                  <a:pt x="0" y="0"/>
                </a:lnTo>
                <a:lnTo>
                  <a:pt x="0" y="24320"/>
                </a:lnTo>
                <a:lnTo>
                  <a:pt x="134086" y="24320"/>
                </a:lnTo>
                <a:lnTo>
                  <a:pt x="136715" y="18884"/>
                </a:lnTo>
                <a:lnTo>
                  <a:pt x="136715" y="5448"/>
                </a:lnTo>
                <a:lnTo>
                  <a:pt x="134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8691" y="4215719"/>
            <a:ext cx="137160" cy="24765"/>
          </a:xfrm>
          <a:custGeom>
            <a:avLst/>
            <a:gdLst/>
            <a:ahLst/>
            <a:cxnLst/>
            <a:rect l="l" t="t" r="r" b="b"/>
            <a:pathLst>
              <a:path w="137159" h="24764">
                <a:moveTo>
                  <a:pt x="130835" y="0"/>
                </a:moveTo>
                <a:lnTo>
                  <a:pt x="0" y="0"/>
                </a:lnTo>
                <a:lnTo>
                  <a:pt x="0" y="24320"/>
                </a:lnTo>
                <a:lnTo>
                  <a:pt x="130835" y="24320"/>
                </a:lnTo>
                <a:lnTo>
                  <a:pt x="134086" y="24320"/>
                </a:lnTo>
                <a:lnTo>
                  <a:pt x="136715" y="18884"/>
                </a:lnTo>
                <a:lnTo>
                  <a:pt x="136715" y="12166"/>
                </a:lnTo>
                <a:lnTo>
                  <a:pt x="136715" y="5448"/>
                </a:lnTo>
                <a:lnTo>
                  <a:pt x="134086" y="0"/>
                </a:lnTo>
                <a:lnTo>
                  <a:pt x="130835" y="0"/>
                </a:lnTo>
                <a:close/>
              </a:path>
            </a:pathLst>
          </a:custGeom>
          <a:ln w="740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2819" y="4215715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9131" y="0"/>
                </a:moveTo>
                <a:lnTo>
                  <a:pt x="2628" y="0"/>
                </a:lnTo>
                <a:lnTo>
                  <a:pt x="0" y="5448"/>
                </a:lnTo>
                <a:lnTo>
                  <a:pt x="0" y="18884"/>
                </a:lnTo>
                <a:lnTo>
                  <a:pt x="2628" y="24320"/>
                </a:lnTo>
                <a:lnTo>
                  <a:pt x="9131" y="24320"/>
                </a:lnTo>
                <a:lnTo>
                  <a:pt x="11760" y="18884"/>
                </a:lnTo>
                <a:lnTo>
                  <a:pt x="11760" y="5448"/>
                </a:lnTo>
                <a:lnTo>
                  <a:pt x="9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2819" y="4215715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11760" y="12166"/>
                </a:moveTo>
                <a:lnTo>
                  <a:pt x="11760" y="18884"/>
                </a:lnTo>
                <a:lnTo>
                  <a:pt x="9131" y="24320"/>
                </a:lnTo>
                <a:lnTo>
                  <a:pt x="5880" y="24320"/>
                </a:lnTo>
                <a:lnTo>
                  <a:pt x="2628" y="24320"/>
                </a:lnTo>
                <a:lnTo>
                  <a:pt x="0" y="18884"/>
                </a:lnTo>
                <a:lnTo>
                  <a:pt x="0" y="12166"/>
                </a:lnTo>
                <a:lnTo>
                  <a:pt x="0" y="5448"/>
                </a:lnTo>
                <a:lnTo>
                  <a:pt x="2628" y="0"/>
                </a:lnTo>
                <a:lnTo>
                  <a:pt x="5880" y="0"/>
                </a:lnTo>
                <a:lnTo>
                  <a:pt x="9131" y="0"/>
                </a:lnTo>
                <a:lnTo>
                  <a:pt x="11760" y="5448"/>
                </a:lnTo>
                <a:lnTo>
                  <a:pt x="11760" y="12166"/>
                </a:lnTo>
                <a:close/>
              </a:path>
            </a:pathLst>
          </a:custGeom>
          <a:ln w="740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8691" y="4289885"/>
            <a:ext cx="137160" cy="24765"/>
          </a:xfrm>
          <a:custGeom>
            <a:avLst/>
            <a:gdLst/>
            <a:ahLst/>
            <a:cxnLst/>
            <a:rect l="l" t="t" r="r" b="b"/>
            <a:pathLst>
              <a:path w="137159" h="24764">
                <a:moveTo>
                  <a:pt x="134086" y="0"/>
                </a:moveTo>
                <a:lnTo>
                  <a:pt x="0" y="0"/>
                </a:lnTo>
                <a:lnTo>
                  <a:pt x="0" y="24320"/>
                </a:lnTo>
                <a:lnTo>
                  <a:pt x="134086" y="24320"/>
                </a:lnTo>
                <a:lnTo>
                  <a:pt x="136715" y="18872"/>
                </a:lnTo>
                <a:lnTo>
                  <a:pt x="136715" y="5435"/>
                </a:lnTo>
                <a:lnTo>
                  <a:pt x="134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8691" y="4289885"/>
            <a:ext cx="137160" cy="24765"/>
          </a:xfrm>
          <a:custGeom>
            <a:avLst/>
            <a:gdLst/>
            <a:ahLst/>
            <a:cxnLst/>
            <a:rect l="l" t="t" r="r" b="b"/>
            <a:pathLst>
              <a:path w="137159" h="24764">
                <a:moveTo>
                  <a:pt x="130835" y="24320"/>
                </a:moveTo>
                <a:lnTo>
                  <a:pt x="0" y="24320"/>
                </a:lnTo>
                <a:lnTo>
                  <a:pt x="0" y="0"/>
                </a:lnTo>
                <a:lnTo>
                  <a:pt x="130835" y="0"/>
                </a:lnTo>
                <a:lnTo>
                  <a:pt x="134086" y="0"/>
                </a:lnTo>
                <a:lnTo>
                  <a:pt x="136715" y="5435"/>
                </a:lnTo>
                <a:lnTo>
                  <a:pt x="136715" y="12153"/>
                </a:lnTo>
                <a:lnTo>
                  <a:pt x="136715" y="18872"/>
                </a:lnTo>
                <a:lnTo>
                  <a:pt x="134086" y="24320"/>
                </a:lnTo>
                <a:lnTo>
                  <a:pt x="130835" y="24320"/>
                </a:lnTo>
                <a:close/>
              </a:path>
            </a:pathLst>
          </a:custGeom>
          <a:ln w="740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2819" y="4289888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9131" y="0"/>
                </a:moveTo>
                <a:lnTo>
                  <a:pt x="2628" y="0"/>
                </a:lnTo>
                <a:lnTo>
                  <a:pt x="0" y="5435"/>
                </a:lnTo>
                <a:lnTo>
                  <a:pt x="0" y="18872"/>
                </a:lnTo>
                <a:lnTo>
                  <a:pt x="2628" y="24320"/>
                </a:lnTo>
                <a:lnTo>
                  <a:pt x="9131" y="24320"/>
                </a:lnTo>
                <a:lnTo>
                  <a:pt x="11760" y="18872"/>
                </a:lnTo>
                <a:lnTo>
                  <a:pt x="11760" y="5435"/>
                </a:lnTo>
                <a:lnTo>
                  <a:pt x="9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2819" y="4289888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11760" y="12153"/>
                </a:moveTo>
                <a:lnTo>
                  <a:pt x="11760" y="5435"/>
                </a:lnTo>
                <a:lnTo>
                  <a:pt x="9131" y="0"/>
                </a:lnTo>
                <a:lnTo>
                  <a:pt x="5880" y="0"/>
                </a:lnTo>
                <a:lnTo>
                  <a:pt x="2628" y="0"/>
                </a:lnTo>
                <a:lnTo>
                  <a:pt x="0" y="5435"/>
                </a:lnTo>
                <a:lnTo>
                  <a:pt x="0" y="12153"/>
                </a:lnTo>
                <a:lnTo>
                  <a:pt x="0" y="18872"/>
                </a:lnTo>
                <a:lnTo>
                  <a:pt x="2628" y="24320"/>
                </a:lnTo>
                <a:lnTo>
                  <a:pt x="5880" y="24320"/>
                </a:lnTo>
                <a:lnTo>
                  <a:pt x="9131" y="24320"/>
                </a:lnTo>
                <a:lnTo>
                  <a:pt x="11760" y="18872"/>
                </a:lnTo>
                <a:lnTo>
                  <a:pt x="11760" y="12153"/>
                </a:lnTo>
                <a:close/>
              </a:path>
            </a:pathLst>
          </a:custGeom>
          <a:ln w="740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1958" y="4208649"/>
            <a:ext cx="54610" cy="113030"/>
          </a:xfrm>
          <a:custGeom>
            <a:avLst/>
            <a:gdLst/>
            <a:ahLst/>
            <a:cxnLst/>
            <a:rect l="l" t="t" r="r" b="b"/>
            <a:pathLst>
              <a:path w="54609" h="113029">
                <a:moveTo>
                  <a:pt x="27241" y="0"/>
                </a:moveTo>
                <a:lnTo>
                  <a:pt x="16636" y="4426"/>
                </a:lnTo>
                <a:lnTo>
                  <a:pt x="7977" y="16497"/>
                </a:lnTo>
                <a:lnTo>
                  <a:pt x="2140" y="34397"/>
                </a:lnTo>
                <a:lnTo>
                  <a:pt x="0" y="56311"/>
                </a:lnTo>
                <a:lnTo>
                  <a:pt x="2140" y="78231"/>
                </a:lnTo>
                <a:lnTo>
                  <a:pt x="7977" y="96131"/>
                </a:lnTo>
                <a:lnTo>
                  <a:pt x="16636" y="108198"/>
                </a:lnTo>
                <a:lnTo>
                  <a:pt x="27241" y="112623"/>
                </a:lnTo>
                <a:lnTo>
                  <a:pt x="37832" y="108198"/>
                </a:lnTo>
                <a:lnTo>
                  <a:pt x="46483" y="96131"/>
                </a:lnTo>
                <a:lnTo>
                  <a:pt x="52317" y="78231"/>
                </a:lnTo>
                <a:lnTo>
                  <a:pt x="54457" y="56311"/>
                </a:lnTo>
                <a:lnTo>
                  <a:pt x="52317" y="34397"/>
                </a:lnTo>
                <a:lnTo>
                  <a:pt x="46483" y="16497"/>
                </a:lnTo>
                <a:lnTo>
                  <a:pt x="37832" y="4426"/>
                </a:lnTo>
                <a:lnTo>
                  <a:pt x="27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1958" y="4208649"/>
            <a:ext cx="54610" cy="113030"/>
          </a:xfrm>
          <a:custGeom>
            <a:avLst/>
            <a:gdLst/>
            <a:ahLst/>
            <a:cxnLst/>
            <a:rect l="l" t="t" r="r" b="b"/>
            <a:pathLst>
              <a:path w="54609" h="113029">
                <a:moveTo>
                  <a:pt x="54457" y="56311"/>
                </a:moveTo>
                <a:lnTo>
                  <a:pt x="52317" y="78231"/>
                </a:lnTo>
                <a:lnTo>
                  <a:pt x="46483" y="96131"/>
                </a:lnTo>
                <a:lnTo>
                  <a:pt x="37832" y="108198"/>
                </a:lnTo>
                <a:lnTo>
                  <a:pt x="27241" y="112623"/>
                </a:lnTo>
                <a:lnTo>
                  <a:pt x="16636" y="108198"/>
                </a:lnTo>
                <a:lnTo>
                  <a:pt x="7977" y="96131"/>
                </a:lnTo>
                <a:lnTo>
                  <a:pt x="2140" y="78231"/>
                </a:lnTo>
                <a:lnTo>
                  <a:pt x="0" y="56311"/>
                </a:lnTo>
                <a:lnTo>
                  <a:pt x="2140" y="34397"/>
                </a:lnTo>
                <a:lnTo>
                  <a:pt x="7977" y="16497"/>
                </a:lnTo>
                <a:lnTo>
                  <a:pt x="16636" y="4426"/>
                </a:lnTo>
                <a:lnTo>
                  <a:pt x="27241" y="0"/>
                </a:lnTo>
                <a:lnTo>
                  <a:pt x="37832" y="4426"/>
                </a:lnTo>
                <a:lnTo>
                  <a:pt x="46483" y="16497"/>
                </a:lnTo>
                <a:lnTo>
                  <a:pt x="52317" y="34397"/>
                </a:lnTo>
                <a:lnTo>
                  <a:pt x="54457" y="56311"/>
                </a:lnTo>
                <a:close/>
              </a:path>
            </a:pathLst>
          </a:custGeom>
          <a:ln w="1525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8912" y="4244689"/>
            <a:ext cx="227965" cy="40640"/>
          </a:xfrm>
          <a:custGeom>
            <a:avLst/>
            <a:gdLst/>
            <a:ahLst/>
            <a:cxnLst/>
            <a:rect l="l" t="t" r="r" b="b"/>
            <a:pathLst>
              <a:path w="227965" h="40639">
                <a:moveTo>
                  <a:pt x="223456" y="0"/>
                </a:moveTo>
                <a:lnTo>
                  <a:pt x="0" y="0"/>
                </a:lnTo>
                <a:lnTo>
                  <a:pt x="0" y="40538"/>
                </a:lnTo>
                <a:lnTo>
                  <a:pt x="223456" y="40538"/>
                </a:lnTo>
                <a:lnTo>
                  <a:pt x="227850" y="31470"/>
                </a:lnTo>
                <a:lnTo>
                  <a:pt x="227850" y="9067"/>
                </a:lnTo>
                <a:lnTo>
                  <a:pt x="223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8912" y="4244689"/>
            <a:ext cx="227965" cy="40640"/>
          </a:xfrm>
          <a:custGeom>
            <a:avLst/>
            <a:gdLst/>
            <a:ahLst/>
            <a:cxnLst/>
            <a:rect l="l" t="t" r="r" b="b"/>
            <a:pathLst>
              <a:path w="227965" h="40639">
                <a:moveTo>
                  <a:pt x="218046" y="0"/>
                </a:moveTo>
                <a:lnTo>
                  <a:pt x="0" y="0"/>
                </a:lnTo>
                <a:lnTo>
                  <a:pt x="0" y="40538"/>
                </a:lnTo>
                <a:lnTo>
                  <a:pt x="218046" y="40538"/>
                </a:lnTo>
                <a:lnTo>
                  <a:pt x="223456" y="40538"/>
                </a:lnTo>
                <a:lnTo>
                  <a:pt x="227850" y="31470"/>
                </a:lnTo>
                <a:lnTo>
                  <a:pt x="227850" y="20269"/>
                </a:lnTo>
                <a:lnTo>
                  <a:pt x="227850" y="9067"/>
                </a:lnTo>
                <a:lnTo>
                  <a:pt x="223456" y="0"/>
                </a:lnTo>
                <a:lnTo>
                  <a:pt x="218046" y="0"/>
                </a:lnTo>
                <a:close/>
              </a:path>
            </a:pathLst>
          </a:custGeom>
          <a:ln w="980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9108" y="4244695"/>
            <a:ext cx="19685" cy="40640"/>
          </a:xfrm>
          <a:custGeom>
            <a:avLst/>
            <a:gdLst/>
            <a:ahLst/>
            <a:cxnLst/>
            <a:rect l="l" t="t" r="r" b="b"/>
            <a:pathLst>
              <a:path w="19684" h="40639">
                <a:moveTo>
                  <a:pt x="15227" y="0"/>
                </a:moveTo>
                <a:lnTo>
                  <a:pt x="4394" y="0"/>
                </a:lnTo>
                <a:lnTo>
                  <a:pt x="0" y="9067"/>
                </a:lnTo>
                <a:lnTo>
                  <a:pt x="0" y="31457"/>
                </a:lnTo>
                <a:lnTo>
                  <a:pt x="4394" y="40538"/>
                </a:lnTo>
                <a:lnTo>
                  <a:pt x="15227" y="40538"/>
                </a:lnTo>
                <a:lnTo>
                  <a:pt x="19608" y="31457"/>
                </a:lnTo>
                <a:lnTo>
                  <a:pt x="19608" y="9067"/>
                </a:lnTo>
                <a:lnTo>
                  <a:pt x="152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9108" y="4244695"/>
            <a:ext cx="19685" cy="40640"/>
          </a:xfrm>
          <a:custGeom>
            <a:avLst/>
            <a:gdLst/>
            <a:ahLst/>
            <a:cxnLst/>
            <a:rect l="l" t="t" r="r" b="b"/>
            <a:pathLst>
              <a:path w="19684" h="40639">
                <a:moveTo>
                  <a:pt x="19608" y="20269"/>
                </a:moveTo>
                <a:lnTo>
                  <a:pt x="19608" y="31457"/>
                </a:lnTo>
                <a:lnTo>
                  <a:pt x="15227" y="40538"/>
                </a:lnTo>
                <a:lnTo>
                  <a:pt x="9804" y="40538"/>
                </a:lnTo>
                <a:lnTo>
                  <a:pt x="4394" y="40538"/>
                </a:lnTo>
                <a:lnTo>
                  <a:pt x="0" y="31457"/>
                </a:lnTo>
                <a:lnTo>
                  <a:pt x="0" y="20269"/>
                </a:lnTo>
                <a:lnTo>
                  <a:pt x="0" y="9067"/>
                </a:lnTo>
                <a:lnTo>
                  <a:pt x="4394" y="0"/>
                </a:lnTo>
                <a:lnTo>
                  <a:pt x="9804" y="0"/>
                </a:lnTo>
                <a:lnTo>
                  <a:pt x="15227" y="0"/>
                </a:lnTo>
                <a:lnTo>
                  <a:pt x="19608" y="9067"/>
                </a:lnTo>
                <a:lnTo>
                  <a:pt x="19608" y="20269"/>
                </a:lnTo>
                <a:close/>
              </a:path>
            </a:pathLst>
          </a:custGeom>
          <a:ln w="980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1790" y="4213535"/>
            <a:ext cx="137160" cy="24765"/>
          </a:xfrm>
          <a:custGeom>
            <a:avLst/>
            <a:gdLst/>
            <a:ahLst/>
            <a:cxnLst/>
            <a:rect l="l" t="t" r="r" b="b"/>
            <a:pathLst>
              <a:path w="137159" h="24764">
                <a:moveTo>
                  <a:pt x="134073" y="0"/>
                </a:moveTo>
                <a:lnTo>
                  <a:pt x="0" y="0"/>
                </a:lnTo>
                <a:lnTo>
                  <a:pt x="0" y="24320"/>
                </a:lnTo>
                <a:lnTo>
                  <a:pt x="134073" y="24320"/>
                </a:lnTo>
                <a:lnTo>
                  <a:pt x="136702" y="18884"/>
                </a:lnTo>
                <a:lnTo>
                  <a:pt x="136702" y="5448"/>
                </a:lnTo>
                <a:lnTo>
                  <a:pt x="134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1790" y="4213535"/>
            <a:ext cx="137160" cy="24765"/>
          </a:xfrm>
          <a:custGeom>
            <a:avLst/>
            <a:gdLst/>
            <a:ahLst/>
            <a:cxnLst/>
            <a:rect l="l" t="t" r="r" b="b"/>
            <a:pathLst>
              <a:path w="137159" h="24764">
                <a:moveTo>
                  <a:pt x="130822" y="0"/>
                </a:moveTo>
                <a:lnTo>
                  <a:pt x="0" y="0"/>
                </a:lnTo>
                <a:lnTo>
                  <a:pt x="0" y="24320"/>
                </a:lnTo>
                <a:lnTo>
                  <a:pt x="130822" y="24320"/>
                </a:lnTo>
                <a:lnTo>
                  <a:pt x="134073" y="24320"/>
                </a:lnTo>
                <a:lnTo>
                  <a:pt x="136702" y="18884"/>
                </a:lnTo>
                <a:lnTo>
                  <a:pt x="136702" y="12166"/>
                </a:lnTo>
                <a:lnTo>
                  <a:pt x="136702" y="5448"/>
                </a:lnTo>
                <a:lnTo>
                  <a:pt x="134073" y="0"/>
                </a:lnTo>
                <a:lnTo>
                  <a:pt x="130822" y="0"/>
                </a:lnTo>
                <a:close/>
              </a:path>
            </a:pathLst>
          </a:custGeom>
          <a:ln w="78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5906" y="4213532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9131" y="0"/>
                </a:moveTo>
                <a:lnTo>
                  <a:pt x="2628" y="0"/>
                </a:lnTo>
                <a:lnTo>
                  <a:pt x="0" y="5448"/>
                </a:lnTo>
                <a:lnTo>
                  <a:pt x="0" y="18884"/>
                </a:lnTo>
                <a:lnTo>
                  <a:pt x="2628" y="24320"/>
                </a:lnTo>
                <a:lnTo>
                  <a:pt x="9131" y="24320"/>
                </a:lnTo>
                <a:lnTo>
                  <a:pt x="11760" y="18884"/>
                </a:lnTo>
                <a:lnTo>
                  <a:pt x="11760" y="5448"/>
                </a:lnTo>
                <a:lnTo>
                  <a:pt x="9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5906" y="4213532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11760" y="12166"/>
                </a:moveTo>
                <a:lnTo>
                  <a:pt x="11760" y="18884"/>
                </a:lnTo>
                <a:lnTo>
                  <a:pt x="9131" y="24320"/>
                </a:lnTo>
                <a:lnTo>
                  <a:pt x="5880" y="24320"/>
                </a:lnTo>
                <a:lnTo>
                  <a:pt x="2628" y="24320"/>
                </a:lnTo>
                <a:lnTo>
                  <a:pt x="0" y="18884"/>
                </a:lnTo>
                <a:lnTo>
                  <a:pt x="0" y="12166"/>
                </a:lnTo>
                <a:lnTo>
                  <a:pt x="0" y="5448"/>
                </a:lnTo>
                <a:lnTo>
                  <a:pt x="2628" y="0"/>
                </a:lnTo>
                <a:lnTo>
                  <a:pt x="5880" y="0"/>
                </a:lnTo>
                <a:lnTo>
                  <a:pt x="9131" y="0"/>
                </a:lnTo>
                <a:lnTo>
                  <a:pt x="11760" y="5448"/>
                </a:lnTo>
                <a:lnTo>
                  <a:pt x="11760" y="12166"/>
                </a:lnTo>
                <a:close/>
              </a:path>
            </a:pathLst>
          </a:custGeom>
          <a:ln w="78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1790" y="4292065"/>
            <a:ext cx="137160" cy="24765"/>
          </a:xfrm>
          <a:custGeom>
            <a:avLst/>
            <a:gdLst/>
            <a:ahLst/>
            <a:cxnLst/>
            <a:rect l="l" t="t" r="r" b="b"/>
            <a:pathLst>
              <a:path w="137159" h="24764">
                <a:moveTo>
                  <a:pt x="134073" y="0"/>
                </a:moveTo>
                <a:lnTo>
                  <a:pt x="0" y="0"/>
                </a:lnTo>
                <a:lnTo>
                  <a:pt x="0" y="24320"/>
                </a:lnTo>
                <a:lnTo>
                  <a:pt x="134073" y="24320"/>
                </a:lnTo>
                <a:lnTo>
                  <a:pt x="136702" y="18872"/>
                </a:lnTo>
                <a:lnTo>
                  <a:pt x="136702" y="5435"/>
                </a:lnTo>
                <a:lnTo>
                  <a:pt x="134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1790" y="4292065"/>
            <a:ext cx="137160" cy="24765"/>
          </a:xfrm>
          <a:custGeom>
            <a:avLst/>
            <a:gdLst/>
            <a:ahLst/>
            <a:cxnLst/>
            <a:rect l="l" t="t" r="r" b="b"/>
            <a:pathLst>
              <a:path w="137159" h="24764">
                <a:moveTo>
                  <a:pt x="130822" y="24320"/>
                </a:moveTo>
                <a:lnTo>
                  <a:pt x="0" y="24320"/>
                </a:lnTo>
                <a:lnTo>
                  <a:pt x="0" y="0"/>
                </a:lnTo>
                <a:lnTo>
                  <a:pt x="130822" y="0"/>
                </a:lnTo>
                <a:lnTo>
                  <a:pt x="134073" y="0"/>
                </a:lnTo>
                <a:lnTo>
                  <a:pt x="136702" y="5435"/>
                </a:lnTo>
                <a:lnTo>
                  <a:pt x="136702" y="12153"/>
                </a:lnTo>
                <a:lnTo>
                  <a:pt x="136702" y="18872"/>
                </a:lnTo>
                <a:lnTo>
                  <a:pt x="134073" y="24320"/>
                </a:lnTo>
                <a:lnTo>
                  <a:pt x="130822" y="24320"/>
                </a:lnTo>
                <a:close/>
              </a:path>
            </a:pathLst>
          </a:custGeom>
          <a:ln w="78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5906" y="4292067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9131" y="0"/>
                </a:moveTo>
                <a:lnTo>
                  <a:pt x="2628" y="0"/>
                </a:lnTo>
                <a:lnTo>
                  <a:pt x="0" y="5435"/>
                </a:lnTo>
                <a:lnTo>
                  <a:pt x="0" y="18872"/>
                </a:lnTo>
                <a:lnTo>
                  <a:pt x="2628" y="24320"/>
                </a:lnTo>
                <a:lnTo>
                  <a:pt x="9131" y="24320"/>
                </a:lnTo>
                <a:lnTo>
                  <a:pt x="11760" y="18872"/>
                </a:lnTo>
                <a:lnTo>
                  <a:pt x="11760" y="5435"/>
                </a:lnTo>
                <a:lnTo>
                  <a:pt x="9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5906" y="4292067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11760" y="12153"/>
                </a:moveTo>
                <a:lnTo>
                  <a:pt x="11760" y="5435"/>
                </a:lnTo>
                <a:lnTo>
                  <a:pt x="9131" y="0"/>
                </a:lnTo>
                <a:lnTo>
                  <a:pt x="5880" y="0"/>
                </a:lnTo>
                <a:lnTo>
                  <a:pt x="2628" y="0"/>
                </a:lnTo>
                <a:lnTo>
                  <a:pt x="0" y="5435"/>
                </a:lnTo>
                <a:lnTo>
                  <a:pt x="0" y="12153"/>
                </a:lnTo>
                <a:lnTo>
                  <a:pt x="0" y="18872"/>
                </a:lnTo>
                <a:lnTo>
                  <a:pt x="2628" y="24320"/>
                </a:lnTo>
                <a:lnTo>
                  <a:pt x="5880" y="24320"/>
                </a:lnTo>
                <a:lnTo>
                  <a:pt x="9131" y="24320"/>
                </a:lnTo>
                <a:lnTo>
                  <a:pt x="11760" y="18872"/>
                </a:lnTo>
                <a:lnTo>
                  <a:pt x="11760" y="12153"/>
                </a:lnTo>
                <a:close/>
              </a:path>
            </a:pathLst>
          </a:custGeom>
          <a:ln w="78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4877" y="4230984"/>
            <a:ext cx="137160" cy="24765"/>
          </a:xfrm>
          <a:custGeom>
            <a:avLst/>
            <a:gdLst/>
            <a:ahLst/>
            <a:cxnLst/>
            <a:rect l="l" t="t" r="r" b="b"/>
            <a:pathLst>
              <a:path w="137159" h="24764">
                <a:moveTo>
                  <a:pt x="134073" y="0"/>
                </a:moveTo>
                <a:lnTo>
                  <a:pt x="0" y="0"/>
                </a:lnTo>
                <a:lnTo>
                  <a:pt x="0" y="24320"/>
                </a:lnTo>
                <a:lnTo>
                  <a:pt x="134073" y="24320"/>
                </a:lnTo>
                <a:lnTo>
                  <a:pt x="136702" y="18884"/>
                </a:lnTo>
                <a:lnTo>
                  <a:pt x="136702" y="5448"/>
                </a:lnTo>
                <a:lnTo>
                  <a:pt x="134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4877" y="4230984"/>
            <a:ext cx="137160" cy="24765"/>
          </a:xfrm>
          <a:custGeom>
            <a:avLst/>
            <a:gdLst/>
            <a:ahLst/>
            <a:cxnLst/>
            <a:rect l="l" t="t" r="r" b="b"/>
            <a:pathLst>
              <a:path w="137159" h="24764">
                <a:moveTo>
                  <a:pt x="130822" y="0"/>
                </a:moveTo>
                <a:lnTo>
                  <a:pt x="0" y="0"/>
                </a:lnTo>
                <a:lnTo>
                  <a:pt x="0" y="24320"/>
                </a:lnTo>
                <a:lnTo>
                  <a:pt x="130822" y="24320"/>
                </a:lnTo>
                <a:lnTo>
                  <a:pt x="134073" y="24320"/>
                </a:lnTo>
                <a:lnTo>
                  <a:pt x="136702" y="18884"/>
                </a:lnTo>
                <a:lnTo>
                  <a:pt x="136702" y="12166"/>
                </a:lnTo>
                <a:lnTo>
                  <a:pt x="136702" y="5448"/>
                </a:lnTo>
                <a:lnTo>
                  <a:pt x="134073" y="0"/>
                </a:lnTo>
                <a:lnTo>
                  <a:pt x="130822" y="0"/>
                </a:lnTo>
                <a:close/>
              </a:path>
            </a:pathLst>
          </a:custGeom>
          <a:ln w="82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8993" y="4230982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9131" y="0"/>
                </a:moveTo>
                <a:lnTo>
                  <a:pt x="2641" y="0"/>
                </a:lnTo>
                <a:lnTo>
                  <a:pt x="0" y="5448"/>
                </a:lnTo>
                <a:lnTo>
                  <a:pt x="0" y="18884"/>
                </a:lnTo>
                <a:lnTo>
                  <a:pt x="2641" y="24320"/>
                </a:lnTo>
                <a:lnTo>
                  <a:pt x="9131" y="24320"/>
                </a:lnTo>
                <a:lnTo>
                  <a:pt x="11760" y="18884"/>
                </a:lnTo>
                <a:lnTo>
                  <a:pt x="11760" y="5448"/>
                </a:lnTo>
                <a:lnTo>
                  <a:pt x="9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8993" y="4230982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11760" y="12166"/>
                </a:moveTo>
                <a:lnTo>
                  <a:pt x="11760" y="18884"/>
                </a:lnTo>
                <a:lnTo>
                  <a:pt x="9131" y="24320"/>
                </a:lnTo>
                <a:lnTo>
                  <a:pt x="5880" y="24320"/>
                </a:lnTo>
                <a:lnTo>
                  <a:pt x="2641" y="24320"/>
                </a:lnTo>
                <a:lnTo>
                  <a:pt x="0" y="18884"/>
                </a:lnTo>
                <a:lnTo>
                  <a:pt x="0" y="12166"/>
                </a:lnTo>
                <a:lnTo>
                  <a:pt x="0" y="5448"/>
                </a:lnTo>
                <a:lnTo>
                  <a:pt x="2641" y="0"/>
                </a:lnTo>
                <a:lnTo>
                  <a:pt x="5880" y="0"/>
                </a:lnTo>
                <a:lnTo>
                  <a:pt x="9131" y="0"/>
                </a:lnTo>
                <a:lnTo>
                  <a:pt x="11760" y="5448"/>
                </a:lnTo>
                <a:lnTo>
                  <a:pt x="11760" y="12166"/>
                </a:lnTo>
                <a:close/>
              </a:path>
            </a:pathLst>
          </a:custGeom>
          <a:ln w="82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4877" y="4274615"/>
            <a:ext cx="137160" cy="24765"/>
          </a:xfrm>
          <a:custGeom>
            <a:avLst/>
            <a:gdLst/>
            <a:ahLst/>
            <a:cxnLst/>
            <a:rect l="l" t="t" r="r" b="b"/>
            <a:pathLst>
              <a:path w="137159" h="24764">
                <a:moveTo>
                  <a:pt x="134073" y="0"/>
                </a:moveTo>
                <a:lnTo>
                  <a:pt x="0" y="0"/>
                </a:lnTo>
                <a:lnTo>
                  <a:pt x="0" y="24320"/>
                </a:lnTo>
                <a:lnTo>
                  <a:pt x="134073" y="24320"/>
                </a:lnTo>
                <a:lnTo>
                  <a:pt x="136702" y="18872"/>
                </a:lnTo>
                <a:lnTo>
                  <a:pt x="136702" y="5435"/>
                </a:lnTo>
                <a:lnTo>
                  <a:pt x="134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4877" y="4274615"/>
            <a:ext cx="137160" cy="24765"/>
          </a:xfrm>
          <a:custGeom>
            <a:avLst/>
            <a:gdLst/>
            <a:ahLst/>
            <a:cxnLst/>
            <a:rect l="l" t="t" r="r" b="b"/>
            <a:pathLst>
              <a:path w="137159" h="24764">
                <a:moveTo>
                  <a:pt x="130822" y="24320"/>
                </a:moveTo>
                <a:lnTo>
                  <a:pt x="0" y="24320"/>
                </a:lnTo>
                <a:lnTo>
                  <a:pt x="0" y="0"/>
                </a:lnTo>
                <a:lnTo>
                  <a:pt x="130822" y="0"/>
                </a:lnTo>
                <a:lnTo>
                  <a:pt x="134073" y="0"/>
                </a:lnTo>
                <a:lnTo>
                  <a:pt x="136702" y="5435"/>
                </a:lnTo>
                <a:lnTo>
                  <a:pt x="136702" y="12153"/>
                </a:lnTo>
                <a:lnTo>
                  <a:pt x="136702" y="18872"/>
                </a:lnTo>
                <a:lnTo>
                  <a:pt x="134073" y="24320"/>
                </a:lnTo>
                <a:lnTo>
                  <a:pt x="130822" y="24320"/>
                </a:lnTo>
                <a:close/>
              </a:path>
            </a:pathLst>
          </a:custGeom>
          <a:ln w="82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8993" y="4274618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9131" y="0"/>
                </a:moveTo>
                <a:lnTo>
                  <a:pt x="2641" y="0"/>
                </a:lnTo>
                <a:lnTo>
                  <a:pt x="0" y="5435"/>
                </a:lnTo>
                <a:lnTo>
                  <a:pt x="0" y="18872"/>
                </a:lnTo>
                <a:lnTo>
                  <a:pt x="2641" y="24320"/>
                </a:lnTo>
                <a:lnTo>
                  <a:pt x="9131" y="24320"/>
                </a:lnTo>
                <a:lnTo>
                  <a:pt x="11760" y="18872"/>
                </a:lnTo>
                <a:lnTo>
                  <a:pt x="11760" y="5435"/>
                </a:lnTo>
                <a:lnTo>
                  <a:pt x="9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8993" y="4274618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11760" y="12153"/>
                </a:moveTo>
                <a:lnTo>
                  <a:pt x="11760" y="5435"/>
                </a:lnTo>
                <a:lnTo>
                  <a:pt x="9131" y="0"/>
                </a:lnTo>
                <a:lnTo>
                  <a:pt x="5880" y="0"/>
                </a:lnTo>
                <a:lnTo>
                  <a:pt x="2641" y="0"/>
                </a:lnTo>
                <a:lnTo>
                  <a:pt x="0" y="5435"/>
                </a:lnTo>
                <a:lnTo>
                  <a:pt x="0" y="12153"/>
                </a:lnTo>
                <a:lnTo>
                  <a:pt x="0" y="18872"/>
                </a:lnTo>
                <a:lnTo>
                  <a:pt x="2641" y="24320"/>
                </a:lnTo>
                <a:lnTo>
                  <a:pt x="5880" y="24320"/>
                </a:lnTo>
                <a:lnTo>
                  <a:pt x="9131" y="24320"/>
                </a:lnTo>
                <a:lnTo>
                  <a:pt x="11760" y="18872"/>
                </a:lnTo>
                <a:lnTo>
                  <a:pt x="11760" y="12153"/>
                </a:lnTo>
                <a:close/>
              </a:path>
            </a:pathLst>
          </a:custGeom>
          <a:ln w="82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9240" y="4252800"/>
            <a:ext cx="137160" cy="24765"/>
          </a:xfrm>
          <a:custGeom>
            <a:avLst/>
            <a:gdLst/>
            <a:ahLst/>
            <a:cxnLst/>
            <a:rect l="l" t="t" r="r" b="b"/>
            <a:pathLst>
              <a:path w="137159" h="24764">
                <a:moveTo>
                  <a:pt x="134073" y="0"/>
                </a:moveTo>
                <a:lnTo>
                  <a:pt x="0" y="0"/>
                </a:lnTo>
                <a:lnTo>
                  <a:pt x="0" y="24320"/>
                </a:lnTo>
                <a:lnTo>
                  <a:pt x="134073" y="24320"/>
                </a:lnTo>
                <a:lnTo>
                  <a:pt x="136702" y="18884"/>
                </a:lnTo>
                <a:lnTo>
                  <a:pt x="136702" y="5448"/>
                </a:lnTo>
                <a:lnTo>
                  <a:pt x="134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9240" y="4252800"/>
            <a:ext cx="137160" cy="24765"/>
          </a:xfrm>
          <a:custGeom>
            <a:avLst/>
            <a:gdLst/>
            <a:ahLst/>
            <a:cxnLst/>
            <a:rect l="l" t="t" r="r" b="b"/>
            <a:pathLst>
              <a:path w="137159" h="24764">
                <a:moveTo>
                  <a:pt x="130822" y="0"/>
                </a:moveTo>
                <a:lnTo>
                  <a:pt x="0" y="0"/>
                </a:lnTo>
                <a:lnTo>
                  <a:pt x="0" y="24320"/>
                </a:lnTo>
                <a:lnTo>
                  <a:pt x="130822" y="24320"/>
                </a:lnTo>
                <a:lnTo>
                  <a:pt x="134073" y="24320"/>
                </a:lnTo>
                <a:lnTo>
                  <a:pt x="136702" y="18884"/>
                </a:lnTo>
                <a:lnTo>
                  <a:pt x="136702" y="12166"/>
                </a:lnTo>
                <a:lnTo>
                  <a:pt x="136702" y="5448"/>
                </a:lnTo>
                <a:lnTo>
                  <a:pt x="134073" y="0"/>
                </a:lnTo>
                <a:lnTo>
                  <a:pt x="130822" y="0"/>
                </a:lnTo>
                <a:close/>
              </a:path>
            </a:pathLst>
          </a:custGeom>
          <a:ln w="87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3355" y="4252798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9131" y="0"/>
                </a:moveTo>
                <a:lnTo>
                  <a:pt x="2628" y="0"/>
                </a:lnTo>
                <a:lnTo>
                  <a:pt x="0" y="5448"/>
                </a:lnTo>
                <a:lnTo>
                  <a:pt x="0" y="18884"/>
                </a:lnTo>
                <a:lnTo>
                  <a:pt x="2628" y="24320"/>
                </a:lnTo>
                <a:lnTo>
                  <a:pt x="9131" y="24320"/>
                </a:lnTo>
                <a:lnTo>
                  <a:pt x="11760" y="18884"/>
                </a:lnTo>
                <a:lnTo>
                  <a:pt x="11760" y="5448"/>
                </a:lnTo>
                <a:lnTo>
                  <a:pt x="9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3355" y="4252798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11760" y="12166"/>
                </a:moveTo>
                <a:lnTo>
                  <a:pt x="11760" y="18884"/>
                </a:lnTo>
                <a:lnTo>
                  <a:pt x="9131" y="24320"/>
                </a:lnTo>
                <a:lnTo>
                  <a:pt x="5880" y="24320"/>
                </a:lnTo>
                <a:lnTo>
                  <a:pt x="2628" y="24320"/>
                </a:lnTo>
                <a:lnTo>
                  <a:pt x="0" y="18884"/>
                </a:lnTo>
                <a:lnTo>
                  <a:pt x="0" y="12166"/>
                </a:lnTo>
                <a:lnTo>
                  <a:pt x="0" y="5448"/>
                </a:lnTo>
                <a:lnTo>
                  <a:pt x="2628" y="0"/>
                </a:lnTo>
                <a:lnTo>
                  <a:pt x="5880" y="0"/>
                </a:lnTo>
                <a:lnTo>
                  <a:pt x="9131" y="0"/>
                </a:lnTo>
                <a:lnTo>
                  <a:pt x="11760" y="5448"/>
                </a:lnTo>
                <a:lnTo>
                  <a:pt x="11760" y="12166"/>
                </a:lnTo>
                <a:close/>
              </a:path>
            </a:pathLst>
          </a:custGeom>
          <a:ln w="87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9195" y="4208654"/>
            <a:ext cx="532765" cy="113030"/>
          </a:xfrm>
          <a:custGeom>
            <a:avLst/>
            <a:gdLst/>
            <a:ahLst/>
            <a:cxnLst/>
            <a:rect l="l" t="t" r="r" b="b"/>
            <a:pathLst>
              <a:path w="532765" h="113029">
                <a:moveTo>
                  <a:pt x="505333" y="0"/>
                </a:moveTo>
                <a:lnTo>
                  <a:pt x="0" y="0"/>
                </a:lnTo>
                <a:lnTo>
                  <a:pt x="10596" y="4424"/>
                </a:lnTo>
                <a:lnTo>
                  <a:pt x="19246" y="16492"/>
                </a:lnTo>
                <a:lnTo>
                  <a:pt x="25078" y="34391"/>
                </a:lnTo>
                <a:lnTo>
                  <a:pt x="27216" y="56311"/>
                </a:lnTo>
                <a:lnTo>
                  <a:pt x="25078" y="78229"/>
                </a:lnTo>
                <a:lnTo>
                  <a:pt x="19246" y="96124"/>
                </a:lnTo>
                <a:lnTo>
                  <a:pt x="10596" y="108187"/>
                </a:lnTo>
                <a:lnTo>
                  <a:pt x="0" y="112610"/>
                </a:lnTo>
                <a:lnTo>
                  <a:pt x="505333" y="112610"/>
                </a:lnTo>
                <a:lnTo>
                  <a:pt x="515931" y="108187"/>
                </a:lnTo>
                <a:lnTo>
                  <a:pt x="524586" y="96124"/>
                </a:lnTo>
                <a:lnTo>
                  <a:pt x="530421" y="78229"/>
                </a:lnTo>
                <a:lnTo>
                  <a:pt x="532561" y="56311"/>
                </a:lnTo>
                <a:lnTo>
                  <a:pt x="530421" y="34391"/>
                </a:lnTo>
                <a:lnTo>
                  <a:pt x="524586" y="16492"/>
                </a:lnTo>
                <a:lnTo>
                  <a:pt x="515931" y="4424"/>
                </a:lnTo>
                <a:lnTo>
                  <a:pt x="5053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9195" y="4208654"/>
            <a:ext cx="532765" cy="113030"/>
          </a:xfrm>
          <a:custGeom>
            <a:avLst/>
            <a:gdLst/>
            <a:ahLst/>
            <a:cxnLst/>
            <a:rect l="l" t="t" r="r" b="b"/>
            <a:pathLst>
              <a:path w="532765" h="113029">
                <a:moveTo>
                  <a:pt x="505333" y="0"/>
                </a:moveTo>
                <a:lnTo>
                  <a:pt x="0" y="0"/>
                </a:lnTo>
                <a:lnTo>
                  <a:pt x="10596" y="4424"/>
                </a:lnTo>
                <a:lnTo>
                  <a:pt x="19246" y="16492"/>
                </a:lnTo>
                <a:lnTo>
                  <a:pt x="25078" y="34391"/>
                </a:lnTo>
                <a:lnTo>
                  <a:pt x="27216" y="56311"/>
                </a:lnTo>
                <a:lnTo>
                  <a:pt x="25078" y="78229"/>
                </a:lnTo>
                <a:lnTo>
                  <a:pt x="19246" y="96124"/>
                </a:lnTo>
                <a:lnTo>
                  <a:pt x="10596" y="108187"/>
                </a:lnTo>
                <a:lnTo>
                  <a:pt x="0" y="112610"/>
                </a:lnTo>
                <a:lnTo>
                  <a:pt x="505333" y="112610"/>
                </a:lnTo>
                <a:lnTo>
                  <a:pt x="515931" y="108187"/>
                </a:lnTo>
                <a:lnTo>
                  <a:pt x="524586" y="96124"/>
                </a:lnTo>
                <a:lnTo>
                  <a:pt x="530421" y="78229"/>
                </a:lnTo>
                <a:lnTo>
                  <a:pt x="532561" y="56311"/>
                </a:lnTo>
                <a:lnTo>
                  <a:pt x="530421" y="34391"/>
                </a:lnTo>
                <a:lnTo>
                  <a:pt x="524586" y="16492"/>
                </a:lnTo>
                <a:lnTo>
                  <a:pt x="515931" y="4424"/>
                </a:lnTo>
                <a:lnTo>
                  <a:pt x="505333" y="0"/>
                </a:lnTo>
                <a:close/>
              </a:path>
            </a:pathLst>
          </a:custGeom>
          <a:ln w="1525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90804" y="4930138"/>
            <a:ext cx="1417320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marR="5080" indent="-131445">
              <a:lnSpc>
                <a:spcPts val="1450"/>
              </a:lnSpc>
              <a:buClr>
                <a:srgbClr val="E7A613"/>
              </a:buClr>
              <a:buFont typeface="Calibri"/>
              <a:buChar char="•"/>
              <a:tabLst>
                <a:tab pos="144780" algn="l"/>
              </a:tabLst>
            </a:pPr>
            <a:r>
              <a:rPr sz="1250" spc="45" dirty="0">
                <a:solidFill>
                  <a:srgbClr val="231F20"/>
                </a:solidFill>
                <a:latin typeface="Arial"/>
                <a:cs typeface="Arial"/>
              </a:rPr>
              <a:t>Optical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fibers</a:t>
            </a:r>
            <a:r>
              <a:rPr sz="125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31F20"/>
                </a:solidFill>
                <a:latin typeface="Arial"/>
                <a:cs typeface="Arial"/>
              </a:rPr>
              <a:t>are 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encapsulated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in  metal</a:t>
            </a:r>
            <a:r>
              <a:rPr sz="12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231F20"/>
                </a:solidFill>
                <a:latin typeface="Arial"/>
                <a:cs typeface="Arial"/>
              </a:rPr>
              <a:t>tubing.</a:t>
            </a:r>
            <a:endParaRPr sz="12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300732" y="4930138"/>
            <a:ext cx="1892300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 marR="5080" indent="-127635">
              <a:lnSpc>
                <a:spcPts val="1450"/>
              </a:lnSpc>
              <a:buClr>
                <a:srgbClr val="E7A613"/>
              </a:buClr>
              <a:buFont typeface="Calibri"/>
              <a:buChar char="•"/>
              <a:tabLst>
                <a:tab pos="140970" algn="l"/>
              </a:tabLst>
            </a:pP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Tubing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provides</a:t>
            </a:r>
            <a:r>
              <a:rPr sz="12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strong, 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leak-free </a:t>
            </a:r>
            <a:r>
              <a:rPr sz="1250" spc="45" dirty="0">
                <a:solidFill>
                  <a:srgbClr val="231F20"/>
                </a:solidFill>
                <a:latin typeface="Arial"/>
                <a:cs typeface="Arial"/>
              </a:rPr>
              <a:t>protection for 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optical</a:t>
            </a:r>
            <a:r>
              <a:rPr sz="125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31F20"/>
                </a:solidFill>
                <a:latin typeface="Arial"/>
                <a:cs typeface="Arial"/>
              </a:rPr>
              <a:t>fibers.</a:t>
            </a:r>
            <a:endParaRPr sz="12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467859" y="4930138"/>
            <a:ext cx="1928495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marR="5080" indent="-131445">
              <a:lnSpc>
                <a:spcPts val="1450"/>
              </a:lnSpc>
              <a:buClr>
                <a:srgbClr val="E7A613"/>
              </a:buClr>
              <a:buFont typeface="Calibri"/>
              <a:buChar char="•"/>
              <a:tabLst>
                <a:tab pos="144780" algn="l"/>
              </a:tabLst>
            </a:pP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Fiber </a:t>
            </a: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optic </a:t>
            </a:r>
            <a:r>
              <a:rPr sz="1250" spc="60" dirty="0">
                <a:solidFill>
                  <a:srgbClr val="231F20"/>
                </a:solidFill>
                <a:latin typeface="Arial"/>
                <a:cs typeface="Arial"/>
              </a:rPr>
              <a:t>tubing </a:t>
            </a:r>
            <a:r>
              <a:rPr sz="1250" spc="-15" dirty="0">
                <a:solidFill>
                  <a:srgbClr val="231F20"/>
                </a:solidFill>
                <a:latin typeface="Arial"/>
                <a:cs typeface="Arial"/>
              </a:rPr>
              <a:t>is  </a:t>
            </a:r>
            <a:r>
              <a:rPr sz="1250" spc="50" dirty="0">
                <a:solidFill>
                  <a:srgbClr val="231F20"/>
                </a:solidFill>
                <a:latin typeface="Arial"/>
                <a:cs typeface="Arial"/>
              </a:rPr>
              <a:t>shipped </a:t>
            </a: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large</a:t>
            </a:r>
            <a:r>
              <a:rPr sz="1250" spc="-2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spools  </a:t>
            </a:r>
            <a:r>
              <a:rPr sz="1250" spc="6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cable</a:t>
            </a:r>
            <a:r>
              <a:rPr sz="1250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companies.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659" y="1669727"/>
            <a:ext cx="5543550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220" dirty="0"/>
              <a:t>Current </a:t>
            </a:r>
            <a:r>
              <a:rPr sz="3150" spc="-180" dirty="0"/>
              <a:t>Development</a:t>
            </a:r>
            <a:r>
              <a:rPr sz="3150" spc="-265" dirty="0"/>
              <a:t> </a:t>
            </a:r>
            <a:r>
              <a:rPr sz="3150" spc="-190" dirty="0"/>
              <a:t>Projects</a:t>
            </a:r>
            <a:endParaRPr sz="3150"/>
          </a:p>
        </p:txBody>
      </p:sp>
      <p:sp>
        <p:nvSpPr>
          <p:cNvPr id="3" name="object 3"/>
          <p:cNvSpPr/>
          <p:nvPr/>
        </p:nvSpPr>
        <p:spPr>
          <a:xfrm>
            <a:off x="603554" y="1216118"/>
            <a:ext cx="171450" cy="134620"/>
          </a:xfrm>
          <a:custGeom>
            <a:avLst/>
            <a:gdLst/>
            <a:ahLst/>
            <a:cxnLst/>
            <a:rect l="l" t="t" r="r" b="b"/>
            <a:pathLst>
              <a:path w="171450" h="134619">
                <a:moveTo>
                  <a:pt x="170853" y="0"/>
                </a:moveTo>
                <a:lnTo>
                  <a:pt x="166484" y="0"/>
                </a:lnTo>
                <a:lnTo>
                  <a:pt x="127761" y="130606"/>
                </a:lnTo>
                <a:lnTo>
                  <a:pt x="127190" y="130606"/>
                </a:lnTo>
                <a:lnTo>
                  <a:pt x="88277" y="0"/>
                </a:lnTo>
                <a:lnTo>
                  <a:pt x="81826" y="0"/>
                </a:lnTo>
                <a:lnTo>
                  <a:pt x="43662" y="130606"/>
                </a:lnTo>
                <a:lnTo>
                  <a:pt x="43091" y="130606"/>
                </a:lnTo>
                <a:lnTo>
                  <a:pt x="4368" y="0"/>
                </a:lnTo>
                <a:lnTo>
                  <a:pt x="0" y="0"/>
                </a:lnTo>
                <a:lnTo>
                  <a:pt x="40246" y="134404"/>
                </a:lnTo>
                <a:lnTo>
                  <a:pt x="46697" y="134404"/>
                </a:lnTo>
                <a:lnTo>
                  <a:pt x="84861" y="3987"/>
                </a:lnTo>
                <a:lnTo>
                  <a:pt x="85242" y="3987"/>
                </a:lnTo>
                <a:lnTo>
                  <a:pt x="124155" y="134404"/>
                </a:lnTo>
                <a:lnTo>
                  <a:pt x="130606" y="134404"/>
                </a:lnTo>
                <a:lnTo>
                  <a:pt x="170853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7844" y="1216117"/>
            <a:ext cx="120014" cy="134620"/>
          </a:xfrm>
          <a:custGeom>
            <a:avLst/>
            <a:gdLst/>
            <a:ahLst/>
            <a:cxnLst/>
            <a:rect l="l" t="t" r="r" b="b"/>
            <a:pathLst>
              <a:path w="120015" h="134619">
                <a:moveTo>
                  <a:pt x="119595" y="134404"/>
                </a:moveTo>
                <a:lnTo>
                  <a:pt x="63588" y="0"/>
                </a:lnTo>
                <a:lnTo>
                  <a:pt x="58280" y="0"/>
                </a:lnTo>
                <a:lnTo>
                  <a:pt x="0" y="134404"/>
                </a:lnTo>
                <a:lnTo>
                  <a:pt x="4559" y="134404"/>
                </a:lnTo>
                <a:lnTo>
                  <a:pt x="21069" y="95872"/>
                </a:lnTo>
                <a:lnTo>
                  <a:pt x="99098" y="95872"/>
                </a:lnTo>
                <a:lnTo>
                  <a:pt x="115036" y="134404"/>
                </a:lnTo>
                <a:lnTo>
                  <a:pt x="119595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0437" y="1218772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5" h="90169">
                <a:moveTo>
                  <a:pt x="75171" y="89611"/>
                </a:moveTo>
                <a:lnTo>
                  <a:pt x="0" y="89611"/>
                </a:lnTo>
                <a:lnTo>
                  <a:pt x="38150" y="0"/>
                </a:lnTo>
                <a:lnTo>
                  <a:pt x="75171" y="8961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6782" y="1216118"/>
            <a:ext cx="95885" cy="134620"/>
          </a:xfrm>
          <a:custGeom>
            <a:avLst/>
            <a:gdLst/>
            <a:ahLst/>
            <a:cxnLst/>
            <a:rect l="l" t="t" r="r" b="b"/>
            <a:pathLst>
              <a:path w="95884" h="134619">
                <a:moveTo>
                  <a:pt x="95681" y="3797"/>
                </a:moveTo>
                <a:lnTo>
                  <a:pt x="95681" y="0"/>
                </a:lnTo>
                <a:lnTo>
                  <a:pt x="0" y="0"/>
                </a:lnTo>
                <a:lnTo>
                  <a:pt x="0" y="3797"/>
                </a:lnTo>
                <a:lnTo>
                  <a:pt x="45758" y="3797"/>
                </a:lnTo>
                <a:lnTo>
                  <a:pt x="45758" y="134404"/>
                </a:lnTo>
                <a:lnTo>
                  <a:pt x="49936" y="134404"/>
                </a:lnTo>
                <a:lnTo>
                  <a:pt x="49936" y="3797"/>
                </a:lnTo>
                <a:lnTo>
                  <a:pt x="95681" y="379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651" y="1216118"/>
            <a:ext cx="171450" cy="134620"/>
          </a:xfrm>
          <a:custGeom>
            <a:avLst/>
            <a:gdLst/>
            <a:ahLst/>
            <a:cxnLst/>
            <a:rect l="l" t="t" r="r" b="b"/>
            <a:pathLst>
              <a:path w="171450" h="134619">
                <a:moveTo>
                  <a:pt x="170853" y="0"/>
                </a:moveTo>
                <a:lnTo>
                  <a:pt x="166484" y="0"/>
                </a:lnTo>
                <a:lnTo>
                  <a:pt x="127762" y="130606"/>
                </a:lnTo>
                <a:lnTo>
                  <a:pt x="127190" y="130606"/>
                </a:lnTo>
                <a:lnTo>
                  <a:pt x="88277" y="0"/>
                </a:lnTo>
                <a:lnTo>
                  <a:pt x="81826" y="0"/>
                </a:lnTo>
                <a:lnTo>
                  <a:pt x="43662" y="130606"/>
                </a:lnTo>
                <a:lnTo>
                  <a:pt x="43091" y="130606"/>
                </a:lnTo>
                <a:lnTo>
                  <a:pt x="4368" y="0"/>
                </a:lnTo>
                <a:lnTo>
                  <a:pt x="0" y="0"/>
                </a:lnTo>
                <a:lnTo>
                  <a:pt x="40246" y="134404"/>
                </a:lnTo>
                <a:lnTo>
                  <a:pt x="46697" y="134404"/>
                </a:lnTo>
                <a:lnTo>
                  <a:pt x="84861" y="3987"/>
                </a:lnTo>
                <a:lnTo>
                  <a:pt x="85242" y="3987"/>
                </a:lnTo>
                <a:lnTo>
                  <a:pt x="124155" y="134404"/>
                </a:lnTo>
                <a:lnTo>
                  <a:pt x="130606" y="134404"/>
                </a:lnTo>
                <a:lnTo>
                  <a:pt x="170853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2391" y="1216117"/>
            <a:ext cx="81280" cy="134620"/>
          </a:xfrm>
          <a:custGeom>
            <a:avLst/>
            <a:gdLst/>
            <a:ahLst/>
            <a:cxnLst/>
            <a:rect l="l" t="t" r="r" b="b"/>
            <a:pathLst>
              <a:path w="81280" h="134619">
                <a:moveTo>
                  <a:pt x="81254" y="134404"/>
                </a:moveTo>
                <a:lnTo>
                  <a:pt x="81254" y="130606"/>
                </a:lnTo>
                <a:lnTo>
                  <a:pt x="3987" y="130606"/>
                </a:lnTo>
                <a:lnTo>
                  <a:pt x="3987" y="66636"/>
                </a:lnTo>
                <a:lnTo>
                  <a:pt x="73850" y="66636"/>
                </a:lnTo>
                <a:lnTo>
                  <a:pt x="73850" y="62839"/>
                </a:lnTo>
                <a:lnTo>
                  <a:pt x="3987" y="62839"/>
                </a:lnTo>
                <a:lnTo>
                  <a:pt x="3987" y="3797"/>
                </a:lnTo>
                <a:lnTo>
                  <a:pt x="78219" y="3797"/>
                </a:lnTo>
                <a:lnTo>
                  <a:pt x="78219" y="0"/>
                </a:lnTo>
                <a:lnTo>
                  <a:pt x="0" y="0"/>
                </a:lnTo>
                <a:lnTo>
                  <a:pt x="0" y="134404"/>
                </a:lnTo>
                <a:lnTo>
                  <a:pt x="81254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5150" y="1216117"/>
            <a:ext cx="120014" cy="134620"/>
          </a:xfrm>
          <a:custGeom>
            <a:avLst/>
            <a:gdLst/>
            <a:ahLst/>
            <a:cxnLst/>
            <a:rect l="l" t="t" r="r" b="b"/>
            <a:pathLst>
              <a:path w="120014" h="134619">
                <a:moveTo>
                  <a:pt x="119595" y="134404"/>
                </a:moveTo>
                <a:lnTo>
                  <a:pt x="63588" y="0"/>
                </a:lnTo>
                <a:lnTo>
                  <a:pt x="58280" y="0"/>
                </a:lnTo>
                <a:lnTo>
                  <a:pt x="0" y="134404"/>
                </a:lnTo>
                <a:lnTo>
                  <a:pt x="4559" y="134404"/>
                </a:lnTo>
                <a:lnTo>
                  <a:pt x="21069" y="95872"/>
                </a:lnTo>
                <a:lnTo>
                  <a:pt x="99098" y="95872"/>
                </a:lnTo>
                <a:lnTo>
                  <a:pt x="115036" y="134404"/>
                </a:lnTo>
                <a:lnTo>
                  <a:pt x="119595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7743" y="1218772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5" h="90169">
                <a:moveTo>
                  <a:pt x="75171" y="89611"/>
                </a:moveTo>
                <a:lnTo>
                  <a:pt x="0" y="89611"/>
                </a:lnTo>
                <a:lnTo>
                  <a:pt x="38150" y="0"/>
                </a:lnTo>
                <a:lnTo>
                  <a:pt x="75171" y="8961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56570" y="1216117"/>
            <a:ext cx="81280" cy="134620"/>
          </a:xfrm>
          <a:custGeom>
            <a:avLst/>
            <a:gdLst/>
            <a:ahLst/>
            <a:cxnLst/>
            <a:rect l="l" t="t" r="r" b="b"/>
            <a:pathLst>
              <a:path w="81280" h="134619">
                <a:moveTo>
                  <a:pt x="81064" y="134404"/>
                </a:moveTo>
                <a:lnTo>
                  <a:pt x="40246" y="66446"/>
                </a:lnTo>
                <a:lnTo>
                  <a:pt x="53803" y="64698"/>
                </a:lnTo>
                <a:lnTo>
                  <a:pt x="66417" y="59159"/>
                </a:lnTo>
                <a:lnTo>
                  <a:pt x="75722" y="48958"/>
                </a:lnTo>
                <a:lnTo>
                  <a:pt x="79349" y="33223"/>
                </a:lnTo>
                <a:lnTo>
                  <a:pt x="75569" y="16577"/>
                </a:lnTo>
                <a:lnTo>
                  <a:pt x="65757" y="6429"/>
                </a:lnTo>
                <a:lnTo>
                  <a:pt x="52206" y="1372"/>
                </a:lnTo>
                <a:lnTo>
                  <a:pt x="37211" y="0"/>
                </a:lnTo>
                <a:lnTo>
                  <a:pt x="0" y="0"/>
                </a:lnTo>
                <a:lnTo>
                  <a:pt x="0" y="134404"/>
                </a:lnTo>
                <a:lnTo>
                  <a:pt x="4178" y="134404"/>
                </a:lnTo>
                <a:lnTo>
                  <a:pt x="4178" y="66636"/>
                </a:lnTo>
                <a:lnTo>
                  <a:pt x="35699" y="66636"/>
                </a:lnTo>
                <a:lnTo>
                  <a:pt x="76314" y="134404"/>
                </a:lnTo>
                <a:lnTo>
                  <a:pt x="81064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0748" y="1219724"/>
            <a:ext cx="71120" cy="59690"/>
          </a:xfrm>
          <a:custGeom>
            <a:avLst/>
            <a:gdLst/>
            <a:ahLst/>
            <a:cxnLst/>
            <a:rect l="l" t="t" r="r" b="b"/>
            <a:pathLst>
              <a:path w="71119" h="59690">
                <a:moveTo>
                  <a:pt x="71005" y="29616"/>
                </a:moveTo>
                <a:lnTo>
                  <a:pt x="68512" y="42283"/>
                </a:lnTo>
                <a:lnTo>
                  <a:pt x="61177" y="51639"/>
                </a:lnTo>
                <a:lnTo>
                  <a:pt x="49215" y="57435"/>
                </a:lnTo>
                <a:lnTo>
                  <a:pt x="32842" y="59423"/>
                </a:lnTo>
                <a:lnTo>
                  <a:pt x="0" y="59423"/>
                </a:lnTo>
                <a:lnTo>
                  <a:pt x="0" y="0"/>
                </a:lnTo>
                <a:lnTo>
                  <a:pt x="30759" y="0"/>
                </a:lnTo>
                <a:lnTo>
                  <a:pt x="45695" y="1316"/>
                </a:lnTo>
                <a:lnTo>
                  <a:pt x="58569" y="5978"/>
                </a:lnTo>
                <a:lnTo>
                  <a:pt x="67599" y="15055"/>
                </a:lnTo>
                <a:lnTo>
                  <a:pt x="71005" y="2961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722" y="1216117"/>
            <a:ext cx="81280" cy="134620"/>
          </a:xfrm>
          <a:custGeom>
            <a:avLst/>
            <a:gdLst/>
            <a:ahLst/>
            <a:cxnLst/>
            <a:rect l="l" t="t" r="r" b="b"/>
            <a:pathLst>
              <a:path w="81280" h="134619">
                <a:moveTo>
                  <a:pt x="81254" y="134404"/>
                </a:moveTo>
                <a:lnTo>
                  <a:pt x="81254" y="130606"/>
                </a:lnTo>
                <a:lnTo>
                  <a:pt x="3987" y="130606"/>
                </a:lnTo>
                <a:lnTo>
                  <a:pt x="3987" y="66636"/>
                </a:lnTo>
                <a:lnTo>
                  <a:pt x="73850" y="66636"/>
                </a:lnTo>
                <a:lnTo>
                  <a:pt x="73850" y="62839"/>
                </a:lnTo>
                <a:lnTo>
                  <a:pt x="3987" y="62839"/>
                </a:lnTo>
                <a:lnTo>
                  <a:pt x="3987" y="3797"/>
                </a:lnTo>
                <a:lnTo>
                  <a:pt x="78219" y="3797"/>
                </a:lnTo>
                <a:lnTo>
                  <a:pt x="78219" y="0"/>
                </a:lnTo>
                <a:lnTo>
                  <a:pt x="0" y="0"/>
                </a:lnTo>
                <a:lnTo>
                  <a:pt x="0" y="134404"/>
                </a:lnTo>
                <a:lnTo>
                  <a:pt x="81254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3285" y="1216118"/>
            <a:ext cx="102870" cy="138430"/>
          </a:xfrm>
          <a:custGeom>
            <a:avLst/>
            <a:gdLst/>
            <a:ahLst/>
            <a:cxnLst/>
            <a:rect l="l" t="t" r="r" b="b"/>
            <a:pathLst>
              <a:path w="102869" h="138430">
                <a:moveTo>
                  <a:pt x="102514" y="83527"/>
                </a:moveTo>
                <a:lnTo>
                  <a:pt x="102514" y="0"/>
                </a:lnTo>
                <a:lnTo>
                  <a:pt x="98336" y="0"/>
                </a:lnTo>
                <a:lnTo>
                  <a:pt x="98336" y="82765"/>
                </a:lnTo>
                <a:lnTo>
                  <a:pt x="96586" y="100124"/>
                </a:lnTo>
                <a:lnTo>
                  <a:pt x="89746" y="116843"/>
                </a:lnTo>
                <a:lnTo>
                  <a:pt x="75431" y="129432"/>
                </a:lnTo>
                <a:lnTo>
                  <a:pt x="51257" y="134404"/>
                </a:lnTo>
                <a:lnTo>
                  <a:pt x="26681" y="129298"/>
                </a:lnTo>
                <a:lnTo>
                  <a:pt x="12411" y="116485"/>
                </a:lnTo>
                <a:lnTo>
                  <a:pt x="5794" y="99722"/>
                </a:lnTo>
                <a:lnTo>
                  <a:pt x="4178" y="82765"/>
                </a:lnTo>
                <a:lnTo>
                  <a:pt x="4178" y="0"/>
                </a:lnTo>
                <a:lnTo>
                  <a:pt x="0" y="0"/>
                </a:lnTo>
                <a:lnTo>
                  <a:pt x="0" y="83527"/>
                </a:lnTo>
                <a:lnTo>
                  <a:pt x="2670" y="104886"/>
                </a:lnTo>
                <a:lnTo>
                  <a:pt x="11393" y="122256"/>
                </a:lnTo>
                <a:lnTo>
                  <a:pt x="27233" y="133930"/>
                </a:lnTo>
                <a:lnTo>
                  <a:pt x="51257" y="138201"/>
                </a:lnTo>
                <a:lnTo>
                  <a:pt x="75285" y="133930"/>
                </a:lnTo>
                <a:lnTo>
                  <a:pt x="91125" y="122256"/>
                </a:lnTo>
                <a:lnTo>
                  <a:pt x="99845" y="104886"/>
                </a:lnTo>
                <a:lnTo>
                  <a:pt x="102514" y="8352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62120" y="1216116"/>
            <a:ext cx="78105" cy="134620"/>
          </a:xfrm>
          <a:custGeom>
            <a:avLst/>
            <a:gdLst/>
            <a:ahLst/>
            <a:cxnLst/>
            <a:rect l="l" t="t" r="r" b="b"/>
            <a:pathLst>
              <a:path w="78105" h="134619">
                <a:moveTo>
                  <a:pt x="78016" y="33413"/>
                </a:moveTo>
                <a:lnTo>
                  <a:pt x="74242" y="17300"/>
                </a:lnTo>
                <a:lnTo>
                  <a:pt x="64489" y="7024"/>
                </a:lnTo>
                <a:lnTo>
                  <a:pt x="51103" y="1590"/>
                </a:lnTo>
                <a:lnTo>
                  <a:pt x="36436" y="0"/>
                </a:lnTo>
                <a:lnTo>
                  <a:pt x="0" y="0"/>
                </a:lnTo>
                <a:lnTo>
                  <a:pt x="0" y="134404"/>
                </a:lnTo>
                <a:lnTo>
                  <a:pt x="4165" y="134404"/>
                </a:lnTo>
                <a:lnTo>
                  <a:pt x="4165" y="68338"/>
                </a:lnTo>
                <a:lnTo>
                  <a:pt x="38912" y="68338"/>
                </a:lnTo>
                <a:lnTo>
                  <a:pt x="53991" y="66085"/>
                </a:lnTo>
                <a:lnTo>
                  <a:pt x="66436" y="59420"/>
                </a:lnTo>
                <a:lnTo>
                  <a:pt x="74895" y="48482"/>
                </a:lnTo>
                <a:lnTo>
                  <a:pt x="78016" y="3341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66286" y="1219723"/>
            <a:ext cx="69850" cy="61594"/>
          </a:xfrm>
          <a:custGeom>
            <a:avLst/>
            <a:gdLst/>
            <a:ahLst/>
            <a:cxnLst/>
            <a:rect l="l" t="t" r="r" b="b"/>
            <a:pathLst>
              <a:path w="69850" h="61594">
                <a:moveTo>
                  <a:pt x="69672" y="29806"/>
                </a:moveTo>
                <a:lnTo>
                  <a:pt x="66620" y="44151"/>
                </a:lnTo>
                <a:lnTo>
                  <a:pt x="58639" y="53867"/>
                </a:lnTo>
                <a:lnTo>
                  <a:pt x="47490" y="59382"/>
                </a:lnTo>
                <a:lnTo>
                  <a:pt x="34937" y="61125"/>
                </a:lnTo>
                <a:lnTo>
                  <a:pt x="0" y="61125"/>
                </a:lnTo>
                <a:lnTo>
                  <a:pt x="0" y="0"/>
                </a:lnTo>
                <a:lnTo>
                  <a:pt x="33985" y="0"/>
                </a:lnTo>
                <a:lnTo>
                  <a:pt x="46526" y="1480"/>
                </a:lnTo>
                <a:lnTo>
                  <a:pt x="58019" y="6430"/>
                </a:lnTo>
                <a:lnTo>
                  <a:pt x="66417" y="15618"/>
                </a:lnTo>
                <a:lnTo>
                  <a:pt x="69672" y="2980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01445" y="1216118"/>
            <a:ext cx="95885" cy="134620"/>
          </a:xfrm>
          <a:custGeom>
            <a:avLst/>
            <a:gdLst/>
            <a:ahLst/>
            <a:cxnLst/>
            <a:rect l="l" t="t" r="r" b="b"/>
            <a:pathLst>
              <a:path w="95885" h="134619">
                <a:moveTo>
                  <a:pt x="95681" y="3797"/>
                </a:moveTo>
                <a:lnTo>
                  <a:pt x="95681" y="0"/>
                </a:lnTo>
                <a:lnTo>
                  <a:pt x="0" y="0"/>
                </a:lnTo>
                <a:lnTo>
                  <a:pt x="0" y="3797"/>
                </a:lnTo>
                <a:lnTo>
                  <a:pt x="45758" y="3797"/>
                </a:lnTo>
                <a:lnTo>
                  <a:pt x="45758" y="134404"/>
                </a:lnTo>
                <a:lnTo>
                  <a:pt x="49936" y="134404"/>
                </a:lnTo>
                <a:lnTo>
                  <a:pt x="49936" y="3797"/>
                </a:lnTo>
                <a:lnTo>
                  <a:pt x="95681" y="379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00408" y="1212328"/>
            <a:ext cx="138430" cy="142240"/>
          </a:xfrm>
          <a:custGeom>
            <a:avLst/>
            <a:gdLst/>
            <a:ahLst/>
            <a:cxnLst/>
            <a:rect l="l" t="t" r="r" b="b"/>
            <a:pathLst>
              <a:path w="138430" h="142240">
                <a:moveTo>
                  <a:pt x="138201" y="70992"/>
                </a:moveTo>
                <a:lnTo>
                  <a:pt x="133010" y="42439"/>
                </a:lnTo>
                <a:lnTo>
                  <a:pt x="118600" y="19975"/>
                </a:lnTo>
                <a:lnTo>
                  <a:pt x="96715" y="5272"/>
                </a:lnTo>
                <a:lnTo>
                  <a:pt x="69100" y="0"/>
                </a:lnTo>
                <a:lnTo>
                  <a:pt x="41485" y="5272"/>
                </a:lnTo>
                <a:lnTo>
                  <a:pt x="19600" y="19975"/>
                </a:lnTo>
                <a:lnTo>
                  <a:pt x="5190" y="42439"/>
                </a:lnTo>
                <a:lnTo>
                  <a:pt x="0" y="70992"/>
                </a:lnTo>
                <a:lnTo>
                  <a:pt x="5217" y="99546"/>
                </a:lnTo>
                <a:lnTo>
                  <a:pt x="19672" y="122010"/>
                </a:lnTo>
                <a:lnTo>
                  <a:pt x="41565" y="136713"/>
                </a:lnTo>
                <a:lnTo>
                  <a:pt x="69100" y="141985"/>
                </a:lnTo>
                <a:lnTo>
                  <a:pt x="96635" y="136713"/>
                </a:lnTo>
                <a:lnTo>
                  <a:pt x="118529" y="122010"/>
                </a:lnTo>
                <a:lnTo>
                  <a:pt x="132983" y="99546"/>
                </a:lnTo>
                <a:lnTo>
                  <a:pt x="138201" y="7099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04586" y="1216125"/>
            <a:ext cx="130175" cy="134620"/>
          </a:xfrm>
          <a:custGeom>
            <a:avLst/>
            <a:gdLst/>
            <a:ahLst/>
            <a:cxnLst/>
            <a:rect l="l" t="t" r="r" b="b"/>
            <a:pathLst>
              <a:path w="130175" h="134619">
                <a:moveTo>
                  <a:pt x="129844" y="67195"/>
                </a:moveTo>
                <a:lnTo>
                  <a:pt x="125172" y="93393"/>
                </a:lnTo>
                <a:lnTo>
                  <a:pt x="111975" y="114747"/>
                </a:lnTo>
                <a:lnTo>
                  <a:pt x="91482" y="129124"/>
                </a:lnTo>
                <a:lnTo>
                  <a:pt x="64922" y="134391"/>
                </a:lnTo>
                <a:lnTo>
                  <a:pt x="38442" y="129124"/>
                </a:lnTo>
                <a:lnTo>
                  <a:pt x="17940" y="114747"/>
                </a:lnTo>
                <a:lnTo>
                  <a:pt x="4698" y="93393"/>
                </a:lnTo>
                <a:lnTo>
                  <a:pt x="0" y="67195"/>
                </a:lnTo>
                <a:lnTo>
                  <a:pt x="4779" y="40917"/>
                </a:lnTo>
                <a:lnTo>
                  <a:pt x="18154" y="19572"/>
                </a:lnTo>
                <a:lnTo>
                  <a:pt x="38683" y="5239"/>
                </a:lnTo>
                <a:lnTo>
                  <a:pt x="64922" y="0"/>
                </a:lnTo>
                <a:lnTo>
                  <a:pt x="91166" y="5239"/>
                </a:lnTo>
                <a:lnTo>
                  <a:pt x="111694" y="19572"/>
                </a:lnTo>
                <a:lnTo>
                  <a:pt x="125067" y="40917"/>
                </a:lnTo>
                <a:lnTo>
                  <a:pt x="129844" y="6719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5542" y="1160021"/>
            <a:ext cx="1879600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W</a:t>
            </a:r>
            <a:r>
              <a:rPr sz="1500" strike="sngStrike" spc="-55" dirty="0">
                <a:solidFill>
                  <a:srgbClr val="FFFFFF"/>
                </a:solidFill>
                <a:latin typeface="Lucida Sans"/>
                <a:cs typeface="Lucida Sans"/>
              </a:rPr>
              <a:t>H</a:t>
            </a:r>
            <a:r>
              <a:rPr sz="1500" strike="noStrike" spc="-55" dirty="0">
                <a:solidFill>
                  <a:srgbClr val="FFFFFF"/>
                </a:solidFill>
                <a:latin typeface="Lucida Sans"/>
                <a:cs typeface="Lucida Sans"/>
              </a:rPr>
              <a:t>AT</a:t>
            </a:r>
            <a:r>
              <a:rPr sz="1500" strike="noStrike" spc="-1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trike="noStrike" spc="95" dirty="0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sz="1500" strike="noStrike" spc="-1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trike="noStrike" spc="-30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1500" strike="noStrike" spc="-1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trike="noStrike" spc="30" dirty="0">
                <a:solidFill>
                  <a:srgbClr val="FFFFFF"/>
                </a:solidFill>
                <a:latin typeface="Lucida Sans"/>
                <a:cs typeface="Lucida Sans"/>
              </a:rPr>
              <a:t>UP</a:t>
            </a:r>
            <a:r>
              <a:rPr sz="1500" strike="noStrike" spc="-1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trike="noStrike" spc="-6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9091" y="2672384"/>
            <a:ext cx="3371850" cy="141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113664" indent="-254000">
              <a:lnSpc>
                <a:spcPct val="100000"/>
              </a:lnSpc>
              <a:buClr>
                <a:srgbClr val="00929F"/>
              </a:buClr>
              <a:buAutoNum type="alphaUcPeriod"/>
              <a:tabLst>
                <a:tab pos="267335" algn="l"/>
              </a:tabLst>
            </a:pP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Dimensional: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Increasing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max </a:t>
            </a:r>
            <a:r>
              <a:rPr sz="1400" spc="70" dirty="0">
                <a:solidFill>
                  <a:srgbClr val="231F20"/>
                </a:solidFill>
                <a:latin typeface="Arial"/>
                <a:cs typeface="Arial"/>
              </a:rPr>
              <a:t>OD up  </a:t>
            </a:r>
            <a:r>
              <a:rPr sz="1400" spc="6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.320”,</a:t>
            </a:r>
            <a:r>
              <a:rPr sz="14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231F20"/>
                </a:solidFill>
                <a:latin typeface="Arial"/>
                <a:cs typeface="Arial"/>
              </a:rPr>
              <a:t>High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OD/Wall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Ratio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Designs</a:t>
            </a:r>
            <a:endParaRPr sz="1400">
              <a:latin typeface="Arial"/>
              <a:cs typeface="Arial"/>
            </a:endParaRPr>
          </a:p>
          <a:p>
            <a:pPr marL="252095" marR="5080" indent="-239395">
              <a:lnSpc>
                <a:spcPct val="100000"/>
              </a:lnSpc>
              <a:spcBef>
                <a:spcPts val="900"/>
              </a:spcBef>
              <a:buClr>
                <a:srgbClr val="00929F"/>
              </a:buClr>
              <a:buAutoNum type="alphaUcPeriod"/>
              <a:tabLst>
                <a:tab pos="252729" algn="l"/>
              </a:tabLst>
            </a:pPr>
            <a:r>
              <a:rPr sz="1400" spc="20" dirty="0">
                <a:solidFill>
                  <a:srgbClr val="231F20"/>
                </a:solidFill>
                <a:latin typeface="Arial"/>
                <a:cs typeface="Arial"/>
              </a:rPr>
              <a:t>Alloys: 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Carpenter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Proprietary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Alloys 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(465,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Bio-Dur),</a:t>
            </a:r>
            <a:r>
              <a:rPr sz="1400" spc="-3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AL6XN </a:t>
            </a:r>
            <a:r>
              <a:rPr sz="1400" spc="20" dirty="0">
                <a:solidFill>
                  <a:srgbClr val="231F20"/>
                </a:solidFill>
                <a:latin typeface="Arial"/>
                <a:cs typeface="Arial"/>
              </a:rPr>
              <a:t>(non-magnetic), 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1RK91 </a:t>
            </a:r>
            <a:r>
              <a:rPr sz="1400" spc="-60" dirty="0">
                <a:solidFill>
                  <a:srgbClr val="231F20"/>
                </a:solidFill>
                <a:latin typeface="Arial"/>
                <a:cs typeface="Arial"/>
              </a:rPr>
              <a:t>(PH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alloy), 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additional 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Inconel  grades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85564" y="2672384"/>
            <a:ext cx="3503929" cy="1202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510" marR="1510665" indent="-257810">
              <a:lnSpc>
                <a:spcPct val="100000"/>
              </a:lnSpc>
              <a:buClr>
                <a:srgbClr val="00929F"/>
              </a:buClr>
              <a:buAutoNum type="alphaUcPeriod" startAt="3"/>
              <a:tabLst>
                <a:tab pos="270510" algn="l"/>
              </a:tabLst>
            </a:pP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Inspection: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Final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Size  </a:t>
            </a:r>
            <a:r>
              <a:rPr sz="1400" spc="20" dirty="0">
                <a:solidFill>
                  <a:srgbClr val="231F20"/>
                </a:solidFill>
                <a:latin typeface="Arial"/>
                <a:cs typeface="Arial"/>
              </a:rPr>
              <a:t>Eddy-Current</a:t>
            </a:r>
            <a:r>
              <a:rPr sz="14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Testing</a:t>
            </a:r>
            <a:endParaRPr sz="1400">
              <a:latin typeface="Arial"/>
              <a:cs typeface="Arial"/>
            </a:endParaRPr>
          </a:p>
          <a:p>
            <a:pPr marL="267970" marR="5080" indent="-255270">
              <a:lnSpc>
                <a:spcPct val="100000"/>
              </a:lnSpc>
              <a:spcBef>
                <a:spcPts val="900"/>
              </a:spcBef>
              <a:buClr>
                <a:srgbClr val="00929F"/>
              </a:buClr>
              <a:buAutoNum type="alphaUcPeriod" startAt="3"/>
              <a:tabLst>
                <a:tab pos="268605" algn="l"/>
              </a:tabLst>
            </a:pP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Fabrications: In-house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Flaring,</a:t>
            </a:r>
            <a:r>
              <a:rPr sz="14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Swaging,  </a:t>
            </a:r>
            <a:r>
              <a:rPr sz="1400" spc="30" dirty="0">
                <a:solidFill>
                  <a:srgbClr val="231F20"/>
                </a:solidFill>
                <a:latin typeface="Arial"/>
                <a:cs typeface="Arial"/>
              </a:rPr>
              <a:t>Grit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Blasting, </a:t>
            </a:r>
            <a:r>
              <a:rPr sz="1400" spc="20" dirty="0">
                <a:solidFill>
                  <a:srgbClr val="231F20"/>
                </a:solidFill>
                <a:latin typeface="Arial"/>
                <a:cs typeface="Arial"/>
              </a:rPr>
              <a:t>Electropolish,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Laser 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Cut 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Fabrication, </a:t>
            </a:r>
            <a:r>
              <a:rPr sz="1400" spc="40" dirty="0">
                <a:solidFill>
                  <a:srgbClr val="231F20"/>
                </a:solidFill>
                <a:latin typeface="Arial"/>
                <a:cs typeface="Arial"/>
              </a:rPr>
              <a:t>Induction</a:t>
            </a:r>
            <a:r>
              <a:rPr sz="1400" spc="-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231F20"/>
                </a:solidFill>
                <a:latin typeface="Arial"/>
                <a:cs typeface="Arial"/>
              </a:rPr>
              <a:t>Annealing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24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22" y="6246685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78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479" y="5860286"/>
            <a:ext cx="885354" cy="581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2" y="405384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5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78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369" y="777205"/>
            <a:ext cx="71120" cy="134620"/>
          </a:xfrm>
          <a:custGeom>
            <a:avLst/>
            <a:gdLst/>
            <a:ahLst/>
            <a:cxnLst/>
            <a:rect l="l" t="t" r="r" b="b"/>
            <a:pathLst>
              <a:path w="71120" h="134619">
                <a:moveTo>
                  <a:pt x="70993" y="134404"/>
                </a:moveTo>
                <a:lnTo>
                  <a:pt x="70993" y="130606"/>
                </a:lnTo>
                <a:lnTo>
                  <a:pt x="4165" y="130606"/>
                </a:lnTo>
                <a:lnTo>
                  <a:pt x="4165" y="0"/>
                </a:lnTo>
                <a:lnTo>
                  <a:pt x="0" y="0"/>
                </a:lnTo>
                <a:lnTo>
                  <a:pt x="0" y="134404"/>
                </a:lnTo>
                <a:lnTo>
                  <a:pt x="70993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1071" y="777205"/>
            <a:ext cx="81280" cy="134620"/>
          </a:xfrm>
          <a:custGeom>
            <a:avLst/>
            <a:gdLst/>
            <a:ahLst/>
            <a:cxnLst/>
            <a:rect l="l" t="t" r="r" b="b"/>
            <a:pathLst>
              <a:path w="81279" h="134619">
                <a:moveTo>
                  <a:pt x="81254" y="134404"/>
                </a:moveTo>
                <a:lnTo>
                  <a:pt x="81254" y="130606"/>
                </a:lnTo>
                <a:lnTo>
                  <a:pt x="3987" y="130606"/>
                </a:lnTo>
                <a:lnTo>
                  <a:pt x="3987" y="66636"/>
                </a:lnTo>
                <a:lnTo>
                  <a:pt x="73850" y="66636"/>
                </a:lnTo>
                <a:lnTo>
                  <a:pt x="73850" y="62839"/>
                </a:lnTo>
                <a:lnTo>
                  <a:pt x="3987" y="62839"/>
                </a:lnTo>
                <a:lnTo>
                  <a:pt x="3987" y="3797"/>
                </a:lnTo>
                <a:lnTo>
                  <a:pt x="78219" y="3797"/>
                </a:lnTo>
                <a:lnTo>
                  <a:pt x="78219" y="0"/>
                </a:lnTo>
                <a:lnTo>
                  <a:pt x="0" y="0"/>
                </a:lnTo>
                <a:lnTo>
                  <a:pt x="0" y="134404"/>
                </a:lnTo>
                <a:lnTo>
                  <a:pt x="81254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8037" y="777206"/>
            <a:ext cx="95885" cy="134620"/>
          </a:xfrm>
          <a:custGeom>
            <a:avLst/>
            <a:gdLst/>
            <a:ahLst/>
            <a:cxnLst/>
            <a:rect l="l" t="t" r="r" b="b"/>
            <a:pathLst>
              <a:path w="95884" h="134619">
                <a:moveTo>
                  <a:pt x="95681" y="3797"/>
                </a:moveTo>
                <a:lnTo>
                  <a:pt x="95681" y="0"/>
                </a:lnTo>
                <a:lnTo>
                  <a:pt x="0" y="0"/>
                </a:lnTo>
                <a:lnTo>
                  <a:pt x="0" y="3797"/>
                </a:lnTo>
                <a:lnTo>
                  <a:pt x="45758" y="3797"/>
                </a:lnTo>
                <a:lnTo>
                  <a:pt x="45758" y="134404"/>
                </a:lnTo>
                <a:lnTo>
                  <a:pt x="49936" y="134404"/>
                </a:lnTo>
                <a:lnTo>
                  <a:pt x="49936" y="3797"/>
                </a:lnTo>
                <a:lnTo>
                  <a:pt x="95681" y="379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365" y="777206"/>
            <a:ext cx="15240" cy="43815"/>
          </a:xfrm>
          <a:custGeom>
            <a:avLst/>
            <a:gdLst/>
            <a:ahLst/>
            <a:cxnLst/>
            <a:rect l="l" t="t" r="r" b="b"/>
            <a:pathLst>
              <a:path w="15240" h="43815">
                <a:moveTo>
                  <a:pt x="15189" y="0"/>
                </a:moveTo>
                <a:lnTo>
                  <a:pt x="10629" y="0"/>
                </a:lnTo>
                <a:lnTo>
                  <a:pt x="0" y="43281"/>
                </a:lnTo>
                <a:lnTo>
                  <a:pt x="3225" y="43281"/>
                </a:lnTo>
                <a:lnTo>
                  <a:pt x="1518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7263" y="773408"/>
            <a:ext cx="81280" cy="142240"/>
          </a:xfrm>
          <a:custGeom>
            <a:avLst/>
            <a:gdLst/>
            <a:ahLst/>
            <a:cxnLst/>
            <a:rect l="l" t="t" r="r" b="b"/>
            <a:pathLst>
              <a:path w="81280" h="142240">
                <a:moveTo>
                  <a:pt x="80873" y="105930"/>
                </a:moveTo>
                <a:lnTo>
                  <a:pt x="77699" y="91405"/>
                </a:lnTo>
                <a:lnTo>
                  <a:pt x="69008" y="81295"/>
                </a:lnTo>
                <a:lnTo>
                  <a:pt x="56045" y="74105"/>
                </a:lnTo>
                <a:lnTo>
                  <a:pt x="40055" y="68338"/>
                </a:lnTo>
                <a:lnTo>
                  <a:pt x="27791" y="63765"/>
                </a:lnTo>
                <a:lnTo>
                  <a:pt x="17092" y="57500"/>
                </a:lnTo>
                <a:lnTo>
                  <a:pt x="9525" y="48352"/>
                </a:lnTo>
                <a:lnTo>
                  <a:pt x="6654" y="35128"/>
                </a:lnTo>
                <a:lnTo>
                  <a:pt x="9901" y="21338"/>
                </a:lnTo>
                <a:lnTo>
                  <a:pt x="18395" y="11557"/>
                </a:lnTo>
                <a:lnTo>
                  <a:pt x="30272" y="5728"/>
                </a:lnTo>
                <a:lnTo>
                  <a:pt x="43662" y="3797"/>
                </a:lnTo>
                <a:lnTo>
                  <a:pt x="53049" y="4738"/>
                </a:lnTo>
                <a:lnTo>
                  <a:pt x="61633" y="7477"/>
                </a:lnTo>
                <a:lnTo>
                  <a:pt x="69112" y="11887"/>
                </a:lnTo>
                <a:lnTo>
                  <a:pt x="75183" y="17843"/>
                </a:lnTo>
                <a:lnTo>
                  <a:pt x="78409" y="14998"/>
                </a:lnTo>
                <a:lnTo>
                  <a:pt x="71647" y="8572"/>
                </a:lnTo>
                <a:lnTo>
                  <a:pt x="63336" y="3870"/>
                </a:lnTo>
                <a:lnTo>
                  <a:pt x="53922" y="982"/>
                </a:lnTo>
                <a:lnTo>
                  <a:pt x="43853" y="0"/>
                </a:lnTo>
                <a:lnTo>
                  <a:pt x="27936" y="2338"/>
                </a:lnTo>
                <a:lnTo>
                  <a:pt x="14763" y="9163"/>
                </a:lnTo>
                <a:lnTo>
                  <a:pt x="5791" y="20188"/>
                </a:lnTo>
                <a:lnTo>
                  <a:pt x="2476" y="35128"/>
                </a:lnTo>
                <a:lnTo>
                  <a:pt x="5254" y="49618"/>
                </a:lnTo>
                <a:lnTo>
                  <a:pt x="13031" y="59823"/>
                </a:lnTo>
                <a:lnTo>
                  <a:pt x="24973" y="67075"/>
                </a:lnTo>
                <a:lnTo>
                  <a:pt x="40246" y="72707"/>
                </a:lnTo>
                <a:lnTo>
                  <a:pt x="53469" y="77394"/>
                </a:lnTo>
                <a:lnTo>
                  <a:pt x="65162" y="83699"/>
                </a:lnTo>
                <a:lnTo>
                  <a:pt x="73509" y="92813"/>
                </a:lnTo>
                <a:lnTo>
                  <a:pt x="76695" y="105930"/>
                </a:lnTo>
                <a:lnTo>
                  <a:pt x="73717" y="119620"/>
                </a:lnTo>
                <a:lnTo>
                  <a:pt x="65685" y="129752"/>
                </a:lnTo>
                <a:lnTo>
                  <a:pt x="53951" y="136041"/>
                </a:lnTo>
                <a:lnTo>
                  <a:pt x="39865" y="138201"/>
                </a:lnTo>
                <a:lnTo>
                  <a:pt x="29738" y="137211"/>
                </a:lnTo>
                <a:lnTo>
                  <a:pt x="20054" y="134264"/>
                </a:lnTo>
                <a:lnTo>
                  <a:pt x="11117" y="129393"/>
                </a:lnTo>
                <a:lnTo>
                  <a:pt x="3225" y="122631"/>
                </a:lnTo>
                <a:lnTo>
                  <a:pt x="0" y="125488"/>
                </a:lnTo>
                <a:lnTo>
                  <a:pt x="7757" y="132311"/>
                </a:lnTo>
                <a:lnTo>
                  <a:pt x="17184" y="137515"/>
                </a:lnTo>
                <a:lnTo>
                  <a:pt x="28033" y="140833"/>
                </a:lnTo>
                <a:lnTo>
                  <a:pt x="40055" y="141998"/>
                </a:lnTo>
                <a:lnTo>
                  <a:pt x="55724" y="139593"/>
                </a:lnTo>
                <a:lnTo>
                  <a:pt x="68722" y="132580"/>
                </a:lnTo>
                <a:lnTo>
                  <a:pt x="77592" y="121258"/>
                </a:lnTo>
                <a:lnTo>
                  <a:pt x="80873" y="10593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4574" y="777206"/>
            <a:ext cx="171450" cy="134620"/>
          </a:xfrm>
          <a:custGeom>
            <a:avLst/>
            <a:gdLst/>
            <a:ahLst/>
            <a:cxnLst/>
            <a:rect l="l" t="t" r="r" b="b"/>
            <a:pathLst>
              <a:path w="171450" h="134619">
                <a:moveTo>
                  <a:pt x="170853" y="0"/>
                </a:moveTo>
                <a:lnTo>
                  <a:pt x="166484" y="0"/>
                </a:lnTo>
                <a:lnTo>
                  <a:pt x="127762" y="130606"/>
                </a:lnTo>
                <a:lnTo>
                  <a:pt x="127190" y="130606"/>
                </a:lnTo>
                <a:lnTo>
                  <a:pt x="88277" y="0"/>
                </a:lnTo>
                <a:lnTo>
                  <a:pt x="81826" y="0"/>
                </a:lnTo>
                <a:lnTo>
                  <a:pt x="43662" y="130606"/>
                </a:lnTo>
                <a:lnTo>
                  <a:pt x="43091" y="130606"/>
                </a:lnTo>
                <a:lnTo>
                  <a:pt x="4368" y="0"/>
                </a:lnTo>
                <a:lnTo>
                  <a:pt x="0" y="0"/>
                </a:lnTo>
                <a:lnTo>
                  <a:pt x="40246" y="134404"/>
                </a:lnTo>
                <a:lnTo>
                  <a:pt x="46697" y="134404"/>
                </a:lnTo>
                <a:lnTo>
                  <a:pt x="84861" y="3987"/>
                </a:lnTo>
                <a:lnTo>
                  <a:pt x="85242" y="3987"/>
                </a:lnTo>
                <a:lnTo>
                  <a:pt x="124155" y="134404"/>
                </a:lnTo>
                <a:lnTo>
                  <a:pt x="130606" y="134404"/>
                </a:lnTo>
                <a:lnTo>
                  <a:pt x="170853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7802" y="773416"/>
            <a:ext cx="138430" cy="142240"/>
          </a:xfrm>
          <a:custGeom>
            <a:avLst/>
            <a:gdLst/>
            <a:ahLst/>
            <a:cxnLst/>
            <a:rect l="l" t="t" r="r" b="b"/>
            <a:pathLst>
              <a:path w="138430" h="142240">
                <a:moveTo>
                  <a:pt x="138201" y="70992"/>
                </a:moveTo>
                <a:lnTo>
                  <a:pt x="133010" y="42439"/>
                </a:lnTo>
                <a:lnTo>
                  <a:pt x="118600" y="19975"/>
                </a:lnTo>
                <a:lnTo>
                  <a:pt x="96715" y="5272"/>
                </a:lnTo>
                <a:lnTo>
                  <a:pt x="69100" y="0"/>
                </a:lnTo>
                <a:lnTo>
                  <a:pt x="41485" y="5272"/>
                </a:lnTo>
                <a:lnTo>
                  <a:pt x="19600" y="19975"/>
                </a:lnTo>
                <a:lnTo>
                  <a:pt x="5190" y="42439"/>
                </a:lnTo>
                <a:lnTo>
                  <a:pt x="0" y="70992"/>
                </a:lnTo>
                <a:lnTo>
                  <a:pt x="5217" y="99546"/>
                </a:lnTo>
                <a:lnTo>
                  <a:pt x="19672" y="122010"/>
                </a:lnTo>
                <a:lnTo>
                  <a:pt x="41565" y="136713"/>
                </a:lnTo>
                <a:lnTo>
                  <a:pt x="69100" y="141985"/>
                </a:lnTo>
                <a:lnTo>
                  <a:pt x="96635" y="136713"/>
                </a:lnTo>
                <a:lnTo>
                  <a:pt x="118529" y="122010"/>
                </a:lnTo>
                <a:lnTo>
                  <a:pt x="132983" y="99546"/>
                </a:lnTo>
                <a:lnTo>
                  <a:pt x="138201" y="7099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1981" y="777213"/>
            <a:ext cx="130175" cy="134620"/>
          </a:xfrm>
          <a:custGeom>
            <a:avLst/>
            <a:gdLst/>
            <a:ahLst/>
            <a:cxnLst/>
            <a:rect l="l" t="t" r="r" b="b"/>
            <a:pathLst>
              <a:path w="130175" h="134619">
                <a:moveTo>
                  <a:pt x="129844" y="67195"/>
                </a:moveTo>
                <a:lnTo>
                  <a:pt x="125172" y="93393"/>
                </a:lnTo>
                <a:lnTo>
                  <a:pt x="111975" y="114747"/>
                </a:lnTo>
                <a:lnTo>
                  <a:pt x="91482" y="129124"/>
                </a:lnTo>
                <a:lnTo>
                  <a:pt x="64922" y="134391"/>
                </a:lnTo>
                <a:lnTo>
                  <a:pt x="38442" y="129124"/>
                </a:lnTo>
                <a:lnTo>
                  <a:pt x="17940" y="114747"/>
                </a:lnTo>
                <a:lnTo>
                  <a:pt x="4698" y="93393"/>
                </a:lnTo>
                <a:lnTo>
                  <a:pt x="0" y="67195"/>
                </a:lnTo>
                <a:lnTo>
                  <a:pt x="4779" y="40917"/>
                </a:lnTo>
                <a:lnTo>
                  <a:pt x="18154" y="19572"/>
                </a:lnTo>
                <a:lnTo>
                  <a:pt x="38683" y="5239"/>
                </a:lnTo>
                <a:lnTo>
                  <a:pt x="64922" y="0"/>
                </a:lnTo>
                <a:lnTo>
                  <a:pt x="91166" y="5239"/>
                </a:lnTo>
                <a:lnTo>
                  <a:pt x="111694" y="19572"/>
                </a:lnTo>
                <a:lnTo>
                  <a:pt x="125067" y="40917"/>
                </a:lnTo>
                <a:lnTo>
                  <a:pt x="129844" y="6719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6560" y="777205"/>
            <a:ext cx="81280" cy="134620"/>
          </a:xfrm>
          <a:custGeom>
            <a:avLst/>
            <a:gdLst/>
            <a:ahLst/>
            <a:cxnLst/>
            <a:rect l="l" t="t" r="r" b="b"/>
            <a:pathLst>
              <a:path w="81280" h="134619">
                <a:moveTo>
                  <a:pt x="81064" y="134404"/>
                </a:moveTo>
                <a:lnTo>
                  <a:pt x="40246" y="66446"/>
                </a:lnTo>
                <a:lnTo>
                  <a:pt x="53803" y="64698"/>
                </a:lnTo>
                <a:lnTo>
                  <a:pt x="66417" y="59159"/>
                </a:lnTo>
                <a:lnTo>
                  <a:pt x="75722" y="48958"/>
                </a:lnTo>
                <a:lnTo>
                  <a:pt x="79349" y="33223"/>
                </a:lnTo>
                <a:lnTo>
                  <a:pt x="75569" y="16577"/>
                </a:lnTo>
                <a:lnTo>
                  <a:pt x="65757" y="6429"/>
                </a:lnTo>
                <a:lnTo>
                  <a:pt x="52206" y="1372"/>
                </a:lnTo>
                <a:lnTo>
                  <a:pt x="37210" y="0"/>
                </a:lnTo>
                <a:lnTo>
                  <a:pt x="0" y="0"/>
                </a:lnTo>
                <a:lnTo>
                  <a:pt x="0" y="134404"/>
                </a:lnTo>
                <a:lnTo>
                  <a:pt x="4178" y="134404"/>
                </a:lnTo>
                <a:lnTo>
                  <a:pt x="4178" y="66636"/>
                </a:lnTo>
                <a:lnTo>
                  <a:pt x="35699" y="66636"/>
                </a:lnTo>
                <a:lnTo>
                  <a:pt x="76314" y="134404"/>
                </a:lnTo>
                <a:lnTo>
                  <a:pt x="81064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0738" y="780812"/>
            <a:ext cx="71120" cy="59690"/>
          </a:xfrm>
          <a:custGeom>
            <a:avLst/>
            <a:gdLst/>
            <a:ahLst/>
            <a:cxnLst/>
            <a:rect l="l" t="t" r="r" b="b"/>
            <a:pathLst>
              <a:path w="71119" h="59690">
                <a:moveTo>
                  <a:pt x="71005" y="29616"/>
                </a:moveTo>
                <a:lnTo>
                  <a:pt x="68512" y="42283"/>
                </a:lnTo>
                <a:lnTo>
                  <a:pt x="61177" y="51639"/>
                </a:lnTo>
                <a:lnTo>
                  <a:pt x="49215" y="57435"/>
                </a:lnTo>
                <a:lnTo>
                  <a:pt x="32842" y="59423"/>
                </a:lnTo>
                <a:lnTo>
                  <a:pt x="0" y="59423"/>
                </a:lnTo>
                <a:lnTo>
                  <a:pt x="0" y="0"/>
                </a:lnTo>
                <a:lnTo>
                  <a:pt x="30759" y="0"/>
                </a:lnTo>
                <a:lnTo>
                  <a:pt x="45695" y="1316"/>
                </a:lnTo>
                <a:lnTo>
                  <a:pt x="58569" y="5978"/>
                </a:lnTo>
                <a:lnTo>
                  <a:pt x="67599" y="15055"/>
                </a:lnTo>
                <a:lnTo>
                  <a:pt x="71005" y="2961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65716" y="777206"/>
            <a:ext cx="81915" cy="134620"/>
          </a:xfrm>
          <a:custGeom>
            <a:avLst/>
            <a:gdLst/>
            <a:ahLst/>
            <a:cxnLst/>
            <a:rect l="l" t="t" r="r" b="b"/>
            <a:pathLst>
              <a:path w="81914" h="134619">
                <a:moveTo>
                  <a:pt x="4178" y="61696"/>
                </a:moveTo>
                <a:lnTo>
                  <a:pt x="4178" y="0"/>
                </a:lnTo>
                <a:lnTo>
                  <a:pt x="0" y="0"/>
                </a:lnTo>
                <a:lnTo>
                  <a:pt x="0" y="134404"/>
                </a:lnTo>
                <a:lnTo>
                  <a:pt x="4178" y="134404"/>
                </a:lnTo>
                <a:lnTo>
                  <a:pt x="4178" y="62077"/>
                </a:lnTo>
                <a:lnTo>
                  <a:pt x="4368" y="62077"/>
                </a:lnTo>
                <a:lnTo>
                  <a:pt x="75552" y="134404"/>
                </a:lnTo>
                <a:lnTo>
                  <a:pt x="81445" y="134404"/>
                </a:lnTo>
                <a:lnTo>
                  <a:pt x="9677" y="61696"/>
                </a:lnTo>
                <a:lnTo>
                  <a:pt x="78028" y="0"/>
                </a:lnTo>
                <a:lnTo>
                  <a:pt x="71945" y="0"/>
                </a:lnTo>
                <a:lnTo>
                  <a:pt x="4368" y="61696"/>
                </a:lnTo>
                <a:lnTo>
                  <a:pt x="4178" y="6169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03720" y="777206"/>
            <a:ext cx="95885" cy="134620"/>
          </a:xfrm>
          <a:custGeom>
            <a:avLst/>
            <a:gdLst/>
            <a:ahLst/>
            <a:cxnLst/>
            <a:rect l="l" t="t" r="r" b="b"/>
            <a:pathLst>
              <a:path w="95885" h="134619">
                <a:moveTo>
                  <a:pt x="95681" y="3797"/>
                </a:moveTo>
                <a:lnTo>
                  <a:pt x="95681" y="0"/>
                </a:lnTo>
                <a:lnTo>
                  <a:pt x="0" y="0"/>
                </a:lnTo>
                <a:lnTo>
                  <a:pt x="0" y="3797"/>
                </a:lnTo>
                <a:lnTo>
                  <a:pt x="45758" y="3797"/>
                </a:lnTo>
                <a:lnTo>
                  <a:pt x="45758" y="134404"/>
                </a:lnTo>
                <a:lnTo>
                  <a:pt x="49936" y="134404"/>
                </a:lnTo>
                <a:lnTo>
                  <a:pt x="49936" y="3797"/>
                </a:lnTo>
                <a:lnTo>
                  <a:pt x="95681" y="379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02682" y="773416"/>
            <a:ext cx="138430" cy="142240"/>
          </a:xfrm>
          <a:custGeom>
            <a:avLst/>
            <a:gdLst/>
            <a:ahLst/>
            <a:cxnLst/>
            <a:rect l="l" t="t" r="r" b="b"/>
            <a:pathLst>
              <a:path w="138430" h="142240">
                <a:moveTo>
                  <a:pt x="138201" y="70992"/>
                </a:moveTo>
                <a:lnTo>
                  <a:pt x="133010" y="42439"/>
                </a:lnTo>
                <a:lnTo>
                  <a:pt x="118600" y="19975"/>
                </a:lnTo>
                <a:lnTo>
                  <a:pt x="96715" y="5272"/>
                </a:lnTo>
                <a:lnTo>
                  <a:pt x="69100" y="0"/>
                </a:lnTo>
                <a:lnTo>
                  <a:pt x="41485" y="5272"/>
                </a:lnTo>
                <a:lnTo>
                  <a:pt x="19600" y="19975"/>
                </a:lnTo>
                <a:lnTo>
                  <a:pt x="5190" y="42439"/>
                </a:lnTo>
                <a:lnTo>
                  <a:pt x="0" y="70992"/>
                </a:lnTo>
                <a:lnTo>
                  <a:pt x="5217" y="99546"/>
                </a:lnTo>
                <a:lnTo>
                  <a:pt x="19672" y="122010"/>
                </a:lnTo>
                <a:lnTo>
                  <a:pt x="41565" y="136713"/>
                </a:lnTo>
                <a:lnTo>
                  <a:pt x="69100" y="141985"/>
                </a:lnTo>
                <a:lnTo>
                  <a:pt x="96635" y="136713"/>
                </a:lnTo>
                <a:lnTo>
                  <a:pt x="118529" y="122010"/>
                </a:lnTo>
                <a:lnTo>
                  <a:pt x="132983" y="99546"/>
                </a:lnTo>
                <a:lnTo>
                  <a:pt x="138201" y="7099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06860" y="777213"/>
            <a:ext cx="130175" cy="134620"/>
          </a:xfrm>
          <a:custGeom>
            <a:avLst/>
            <a:gdLst/>
            <a:ahLst/>
            <a:cxnLst/>
            <a:rect l="l" t="t" r="r" b="b"/>
            <a:pathLst>
              <a:path w="130175" h="134619">
                <a:moveTo>
                  <a:pt x="129844" y="67195"/>
                </a:moveTo>
                <a:lnTo>
                  <a:pt x="125172" y="93393"/>
                </a:lnTo>
                <a:lnTo>
                  <a:pt x="111975" y="114747"/>
                </a:lnTo>
                <a:lnTo>
                  <a:pt x="91482" y="129124"/>
                </a:lnTo>
                <a:lnTo>
                  <a:pt x="64922" y="134391"/>
                </a:lnTo>
                <a:lnTo>
                  <a:pt x="38442" y="129124"/>
                </a:lnTo>
                <a:lnTo>
                  <a:pt x="17940" y="114747"/>
                </a:lnTo>
                <a:lnTo>
                  <a:pt x="4698" y="93393"/>
                </a:lnTo>
                <a:lnTo>
                  <a:pt x="0" y="67195"/>
                </a:lnTo>
                <a:lnTo>
                  <a:pt x="4779" y="40917"/>
                </a:lnTo>
                <a:lnTo>
                  <a:pt x="18154" y="19572"/>
                </a:lnTo>
                <a:lnTo>
                  <a:pt x="38683" y="5239"/>
                </a:lnTo>
                <a:lnTo>
                  <a:pt x="64922" y="0"/>
                </a:lnTo>
                <a:lnTo>
                  <a:pt x="91166" y="5239"/>
                </a:lnTo>
                <a:lnTo>
                  <a:pt x="111694" y="19572"/>
                </a:lnTo>
                <a:lnTo>
                  <a:pt x="125067" y="40917"/>
                </a:lnTo>
                <a:lnTo>
                  <a:pt x="129844" y="6719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64556" y="773410"/>
            <a:ext cx="119380" cy="142240"/>
          </a:xfrm>
          <a:custGeom>
            <a:avLst/>
            <a:gdLst/>
            <a:ahLst/>
            <a:cxnLst/>
            <a:rect l="l" t="t" r="r" b="b"/>
            <a:pathLst>
              <a:path w="119380" h="142240">
                <a:moveTo>
                  <a:pt x="119024" y="130416"/>
                </a:moveTo>
                <a:lnTo>
                  <a:pt x="119024" y="71755"/>
                </a:lnTo>
                <a:lnTo>
                  <a:pt x="80111" y="71755"/>
                </a:lnTo>
                <a:lnTo>
                  <a:pt x="80111" y="75361"/>
                </a:lnTo>
                <a:lnTo>
                  <a:pt x="115036" y="75361"/>
                </a:lnTo>
                <a:lnTo>
                  <a:pt x="115036" y="128143"/>
                </a:lnTo>
                <a:lnTo>
                  <a:pt x="105780" y="132195"/>
                </a:lnTo>
                <a:lnTo>
                  <a:pt x="95529" y="135377"/>
                </a:lnTo>
                <a:lnTo>
                  <a:pt x="84068" y="137456"/>
                </a:lnTo>
                <a:lnTo>
                  <a:pt x="71183" y="138201"/>
                </a:lnTo>
                <a:lnTo>
                  <a:pt x="42936" y="132846"/>
                </a:lnTo>
                <a:lnTo>
                  <a:pt x="21878" y="118290"/>
                </a:lnTo>
                <a:lnTo>
                  <a:pt x="8722" y="96796"/>
                </a:lnTo>
                <a:lnTo>
                  <a:pt x="4178" y="70624"/>
                </a:lnTo>
                <a:lnTo>
                  <a:pt x="8862" y="44564"/>
                </a:lnTo>
                <a:lnTo>
                  <a:pt x="22142" y="23328"/>
                </a:lnTo>
                <a:lnTo>
                  <a:pt x="42861" y="9033"/>
                </a:lnTo>
                <a:lnTo>
                  <a:pt x="69862" y="3797"/>
                </a:lnTo>
                <a:lnTo>
                  <a:pt x="81202" y="4750"/>
                </a:lnTo>
                <a:lnTo>
                  <a:pt x="92665" y="7572"/>
                </a:lnTo>
                <a:lnTo>
                  <a:pt x="103309" y="12209"/>
                </a:lnTo>
                <a:lnTo>
                  <a:pt x="112191" y="18605"/>
                </a:lnTo>
                <a:lnTo>
                  <a:pt x="115227" y="15570"/>
                </a:lnTo>
                <a:lnTo>
                  <a:pt x="105843" y="9049"/>
                </a:lnTo>
                <a:lnTo>
                  <a:pt x="95126" y="4151"/>
                </a:lnTo>
                <a:lnTo>
                  <a:pt x="83165" y="1070"/>
                </a:lnTo>
                <a:lnTo>
                  <a:pt x="70053" y="0"/>
                </a:lnTo>
                <a:lnTo>
                  <a:pt x="41646" y="5321"/>
                </a:lnTo>
                <a:lnTo>
                  <a:pt x="19505" y="20077"/>
                </a:lnTo>
                <a:lnTo>
                  <a:pt x="5125" y="42449"/>
                </a:lnTo>
                <a:lnTo>
                  <a:pt x="0" y="70624"/>
                </a:lnTo>
                <a:lnTo>
                  <a:pt x="5056" y="98750"/>
                </a:lnTo>
                <a:lnTo>
                  <a:pt x="19384" y="121399"/>
                </a:lnTo>
                <a:lnTo>
                  <a:pt x="41721" y="136504"/>
                </a:lnTo>
                <a:lnTo>
                  <a:pt x="70802" y="141998"/>
                </a:lnTo>
                <a:lnTo>
                  <a:pt x="85763" y="141015"/>
                </a:lnTo>
                <a:lnTo>
                  <a:pt x="98904" y="138412"/>
                </a:lnTo>
                <a:lnTo>
                  <a:pt x="110050" y="134706"/>
                </a:lnTo>
                <a:lnTo>
                  <a:pt x="119024" y="13041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17953" y="777205"/>
            <a:ext cx="81280" cy="134620"/>
          </a:xfrm>
          <a:custGeom>
            <a:avLst/>
            <a:gdLst/>
            <a:ahLst/>
            <a:cxnLst/>
            <a:rect l="l" t="t" r="r" b="b"/>
            <a:pathLst>
              <a:path w="81280" h="134619">
                <a:moveTo>
                  <a:pt x="81254" y="134404"/>
                </a:moveTo>
                <a:lnTo>
                  <a:pt x="81254" y="130606"/>
                </a:lnTo>
                <a:lnTo>
                  <a:pt x="3987" y="130606"/>
                </a:lnTo>
                <a:lnTo>
                  <a:pt x="3987" y="66636"/>
                </a:lnTo>
                <a:lnTo>
                  <a:pt x="73850" y="66636"/>
                </a:lnTo>
                <a:lnTo>
                  <a:pt x="73850" y="62839"/>
                </a:lnTo>
                <a:lnTo>
                  <a:pt x="3987" y="62839"/>
                </a:lnTo>
                <a:lnTo>
                  <a:pt x="3987" y="3797"/>
                </a:lnTo>
                <a:lnTo>
                  <a:pt x="78219" y="3797"/>
                </a:lnTo>
                <a:lnTo>
                  <a:pt x="78219" y="0"/>
                </a:lnTo>
                <a:lnTo>
                  <a:pt x="0" y="0"/>
                </a:lnTo>
                <a:lnTo>
                  <a:pt x="0" y="134404"/>
                </a:lnTo>
                <a:lnTo>
                  <a:pt x="81254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14920" y="777206"/>
            <a:ext cx="95885" cy="134620"/>
          </a:xfrm>
          <a:custGeom>
            <a:avLst/>
            <a:gdLst/>
            <a:ahLst/>
            <a:cxnLst/>
            <a:rect l="l" t="t" r="r" b="b"/>
            <a:pathLst>
              <a:path w="95885" h="134619">
                <a:moveTo>
                  <a:pt x="95681" y="3797"/>
                </a:moveTo>
                <a:lnTo>
                  <a:pt x="95681" y="0"/>
                </a:lnTo>
                <a:lnTo>
                  <a:pt x="0" y="0"/>
                </a:lnTo>
                <a:lnTo>
                  <a:pt x="0" y="3797"/>
                </a:lnTo>
                <a:lnTo>
                  <a:pt x="45758" y="3797"/>
                </a:lnTo>
                <a:lnTo>
                  <a:pt x="45758" y="134404"/>
                </a:lnTo>
                <a:lnTo>
                  <a:pt x="49936" y="134404"/>
                </a:lnTo>
                <a:lnTo>
                  <a:pt x="49936" y="3797"/>
                </a:lnTo>
                <a:lnTo>
                  <a:pt x="95681" y="379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32315" y="777205"/>
            <a:ext cx="99060" cy="134620"/>
          </a:xfrm>
          <a:custGeom>
            <a:avLst/>
            <a:gdLst/>
            <a:ahLst/>
            <a:cxnLst/>
            <a:rect l="l" t="t" r="r" b="b"/>
            <a:pathLst>
              <a:path w="99060" h="134619">
                <a:moveTo>
                  <a:pt x="98717" y="134404"/>
                </a:moveTo>
                <a:lnTo>
                  <a:pt x="98717" y="0"/>
                </a:lnTo>
                <a:lnTo>
                  <a:pt x="94538" y="0"/>
                </a:lnTo>
                <a:lnTo>
                  <a:pt x="94538" y="63030"/>
                </a:lnTo>
                <a:lnTo>
                  <a:pt x="4178" y="63030"/>
                </a:lnTo>
                <a:lnTo>
                  <a:pt x="4178" y="0"/>
                </a:lnTo>
                <a:lnTo>
                  <a:pt x="0" y="0"/>
                </a:lnTo>
                <a:lnTo>
                  <a:pt x="0" y="134404"/>
                </a:lnTo>
                <a:lnTo>
                  <a:pt x="4178" y="134404"/>
                </a:lnTo>
                <a:lnTo>
                  <a:pt x="4178" y="66827"/>
                </a:lnTo>
                <a:lnTo>
                  <a:pt x="94538" y="66827"/>
                </a:lnTo>
                <a:lnTo>
                  <a:pt x="94538" y="134404"/>
                </a:lnTo>
                <a:lnTo>
                  <a:pt x="98717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68575" y="777205"/>
            <a:ext cx="81280" cy="134620"/>
          </a:xfrm>
          <a:custGeom>
            <a:avLst/>
            <a:gdLst/>
            <a:ahLst/>
            <a:cxnLst/>
            <a:rect l="l" t="t" r="r" b="b"/>
            <a:pathLst>
              <a:path w="81280" h="134619">
                <a:moveTo>
                  <a:pt x="81254" y="134404"/>
                </a:moveTo>
                <a:lnTo>
                  <a:pt x="81254" y="130606"/>
                </a:lnTo>
                <a:lnTo>
                  <a:pt x="3987" y="130606"/>
                </a:lnTo>
                <a:lnTo>
                  <a:pt x="3987" y="66636"/>
                </a:lnTo>
                <a:lnTo>
                  <a:pt x="73850" y="66636"/>
                </a:lnTo>
                <a:lnTo>
                  <a:pt x="73850" y="62839"/>
                </a:lnTo>
                <a:lnTo>
                  <a:pt x="3987" y="62839"/>
                </a:lnTo>
                <a:lnTo>
                  <a:pt x="3987" y="3797"/>
                </a:lnTo>
                <a:lnTo>
                  <a:pt x="78219" y="3797"/>
                </a:lnTo>
                <a:lnTo>
                  <a:pt x="78219" y="0"/>
                </a:lnTo>
                <a:lnTo>
                  <a:pt x="0" y="0"/>
                </a:lnTo>
                <a:lnTo>
                  <a:pt x="0" y="134404"/>
                </a:lnTo>
                <a:lnTo>
                  <a:pt x="81254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74862" y="777205"/>
            <a:ext cx="81280" cy="134620"/>
          </a:xfrm>
          <a:custGeom>
            <a:avLst/>
            <a:gdLst/>
            <a:ahLst/>
            <a:cxnLst/>
            <a:rect l="l" t="t" r="r" b="b"/>
            <a:pathLst>
              <a:path w="81280" h="134619">
                <a:moveTo>
                  <a:pt x="81064" y="134404"/>
                </a:moveTo>
                <a:lnTo>
                  <a:pt x="40246" y="66446"/>
                </a:lnTo>
                <a:lnTo>
                  <a:pt x="53803" y="64698"/>
                </a:lnTo>
                <a:lnTo>
                  <a:pt x="66417" y="59159"/>
                </a:lnTo>
                <a:lnTo>
                  <a:pt x="75722" y="48958"/>
                </a:lnTo>
                <a:lnTo>
                  <a:pt x="79349" y="33223"/>
                </a:lnTo>
                <a:lnTo>
                  <a:pt x="75569" y="16577"/>
                </a:lnTo>
                <a:lnTo>
                  <a:pt x="65757" y="6429"/>
                </a:lnTo>
                <a:lnTo>
                  <a:pt x="52206" y="1372"/>
                </a:lnTo>
                <a:lnTo>
                  <a:pt x="37211" y="0"/>
                </a:lnTo>
                <a:lnTo>
                  <a:pt x="0" y="0"/>
                </a:lnTo>
                <a:lnTo>
                  <a:pt x="0" y="134404"/>
                </a:lnTo>
                <a:lnTo>
                  <a:pt x="4178" y="134404"/>
                </a:lnTo>
                <a:lnTo>
                  <a:pt x="4178" y="66636"/>
                </a:lnTo>
                <a:lnTo>
                  <a:pt x="35699" y="66636"/>
                </a:lnTo>
                <a:lnTo>
                  <a:pt x="76314" y="134404"/>
                </a:lnTo>
                <a:lnTo>
                  <a:pt x="81064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79041" y="780812"/>
            <a:ext cx="71120" cy="59690"/>
          </a:xfrm>
          <a:custGeom>
            <a:avLst/>
            <a:gdLst/>
            <a:ahLst/>
            <a:cxnLst/>
            <a:rect l="l" t="t" r="r" b="b"/>
            <a:pathLst>
              <a:path w="71119" h="59690">
                <a:moveTo>
                  <a:pt x="71005" y="29616"/>
                </a:moveTo>
                <a:lnTo>
                  <a:pt x="68512" y="42283"/>
                </a:lnTo>
                <a:lnTo>
                  <a:pt x="61177" y="51639"/>
                </a:lnTo>
                <a:lnTo>
                  <a:pt x="49215" y="57435"/>
                </a:lnTo>
                <a:lnTo>
                  <a:pt x="32842" y="59423"/>
                </a:lnTo>
                <a:lnTo>
                  <a:pt x="0" y="59423"/>
                </a:lnTo>
                <a:lnTo>
                  <a:pt x="0" y="0"/>
                </a:lnTo>
                <a:lnTo>
                  <a:pt x="30759" y="0"/>
                </a:lnTo>
                <a:lnTo>
                  <a:pt x="45695" y="1316"/>
                </a:lnTo>
                <a:lnTo>
                  <a:pt x="58569" y="5978"/>
                </a:lnTo>
                <a:lnTo>
                  <a:pt x="67599" y="15055"/>
                </a:lnTo>
                <a:lnTo>
                  <a:pt x="71005" y="2961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85542" y="721109"/>
            <a:ext cx="209486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L  </a:t>
            </a:r>
            <a:r>
              <a:rPr sz="1500" spc="-100" dirty="0">
                <a:solidFill>
                  <a:srgbClr val="FFFFFF"/>
                </a:solidFill>
                <a:latin typeface="Lucida Sans"/>
                <a:cs typeface="Lucida Sans"/>
              </a:rPr>
              <a:t>T’S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WORK </a:t>
            </a:r>
            <a:r>
              <a:rPr sz="1500" spc="-15" dirty="0">
                <a:solidFill>
                  <a:srgbClr val="FFFFFF"/>
                </a:solidFill>
                <a:latin typeface="Lucida Sans"/>
                <a:cs typeface="Lucida Sans"/>
              </a:rPr>
              <a:t>TOG 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500" strike="sngStrike" spc="-85" dirty="0">
                <a:solidFill>
                  <a:srgbClr val="FFFFFF"/>
                </a:solidFill>
                <a:latin typeface="Lucida Sans"/>
                <a:cs typeface="Lucida Sans"/>
              </a:rPr>
              <a:t>H</a:t>
            </a:r>
            <a:r>
              <a:rPr sz="1500" strike="sngStrike" spc="1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trike="noStrike" spc="-65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79777" y="2355049"/>
            <a:ext cx="1424628" cy="934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5390" y="2286000"/>
            <a:ext cx="1424622" cy="934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39370" y="2368296"/>
            <a:ext cx="1424619" cy="934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5083" y="3356559"/>
            <a:ext cx="2084705" cy="155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19100">
              <a:lnSpc>
                <a:spcPct val="100000"/>
              </a:lnSpc>
            </a:pPr>
            <a:r>
              <a:rPr sz="1600" b="1" spc="-95" dirty="0">
                <a:solidFill>
                  <a:srgbClr val="231F20"/>
                </a:solidFill>
                <a:latin typeface="Lucida Sans"/>
                <a:cs typeface="Lucida Sans"/>
              </a:rPr>
              <a:t>For </a:t>
            </a:r>
            <a:r>
              <a:rPr sz="1600" b="1" spc="-114" dirty="0">
                <a:solidFill>
                  <a:srgbClr val="231F20"/>
                </a:solidFill>
                <a:latin typeface="Lucida Sans"/>
                <a:cs typeface="Lucida Sans"/>
              </a:rPr>
              <a:t>instant</a:t>
            </a:r>
            <a:r>
              <a:rPr sz="1600" b="1" spc="-19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600" b="1" spc="-105" dirty="0">
                <a:solidFill>
                  <a:srgbClr val="231F20"/>
                </a:solidFill>
                <a:latin typeface="Lucida Sans"/>
                <a:cs typeface="Lucida Sans"/>
              </a:rPr>
              <a:t>access  </a:t>
            </a:r>
            <a:r>
              <a:rPr sz="1600" b="1" spc="-80" dirty="0">
                <a:solidFill>
                  <a:srgbClr val="231F20"/>
                </a:solidFill>
                <a:latin typeface="Lucida Sans"/>
                <a:cs typeface="Lucida Sans"/>
              </a:rPr>
              <a:t>to </a:t>
            </a:r>
            <a:r>
              <a:rPr sz="1600" b="1" spc="-114" dirty="0">
                <a:solidFill>
                  <a:srgbClr val="231F20"/>
                </a:solidFill>
                <a:latin typeface="Lucida Sans"/>
                <a:cs typeface="Lucida Sans"/>
              </a:rPr>
              <a:t>stock</a:t>
            </a:r>
            <a:r>
              <a:rPr sz="1600" b="1" spc="-2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600" b="1" spc="-90" dirty="0">
                <a:solidFill>
                  <a:srgbClr val="231F20"/>
                </a:solidFill>
                <a:latin typeface="Lucida Sans"/>
                <a:cs typeface="Lucida Sans"/>
              </a:rPr>
              <a:t>tubing</a:t>
            </a:r>
            <a:endParaRPr sz="1600">
              <a:latin typeface="Lucida Sans"/>
              <a:cs typeface="Lucida Sans"/>
            </a:endParaRPr>
          </a:p>
          <a:p>
            <a:pPr marL="128270" indent="-109220">
              <a:lnSpc>
                <a:spcPct val="100000"/>
              </a:lnSpc>
              <a:spcBef>
                <a:spcPts val="1490"/>
              </a:spcBef>
              <a:buClr>
                <a:srgbClr val="78A22E"/>
              </a:buClr>
              <a:buSzPct val="70000"/>
              <a:buChar char="•"/>
              <a:tabLst>
                <a:tab pos="128905" algn="l"/>
              </a:tabLst>
            </a:pP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No 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request 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quote</a:t>
            </a:r>
            <a:r>
              <a:rPr sz="10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necessary</a:t>
            </a:r>
            <a:endParaRPr sz="1000">
              <a:latin typeface="Calibri"/>
              <a:cs typeface="Calibri"/>
            </a:endParaRPr>
          </a:p>
          <a:p>
            <a:pPr marL="128270" indent="-109220">
              <a:lnSpc>
                <a:spcPct val="100000"/>
              </a:lnSpc>
              <a:spcBef>
                <a:spcPts val="645"/>
              </a:spcBef>
              <a:buClr>
                <a:srgbClr val="78A22E"/>
              </a:buClr>
              <a:buSzPct val="70000"/>
              <a:buChar char="•"/>
              <a:tabLst>
                <a:tab pos="128905" algn="l"/>
              </a:tabLst>
            </a:pP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Over 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100 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options</a:t>
            </a:r>
            <a:r>
              <a:rPr sz="10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available</a:t>
            </a:r>
            <a:endParaRPr sz="1000">
              <a:latin typeface="Calibri"/>
              <a:cs typeface="Calibri"/>
            </a:endParaRPr>
          </a:p>
          <a:p>
            <a:pPr marL="128270" indent="-109220">
              <a:lnSpc>
                <a:spcPct val="100000"/>
              </a:lnSpc>
              <a:spcBef>
                <a:spcPts val="645"/>
              </a:spcBef>
              <a:buClr>
                <a:srgbClr val="78A22E"/>
              </a:buClr>
              <a:buSzPct val="70000"/>
              <a:buChar char="•"/>
              <a:tabLst>
                <a:tab pos="128905" algn="l"/>
              </a:tabLst>
            </a:pP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Easy 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payment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options</a:t>
            </a:r>
            <a:endParaRPr sz="1000">
              <a:latin typeface="Calibri"/>
              <a:cs typeface="Calibri"/>
            </a:endParaRPr>
          </a:p>
          <a:p>
            <a:pPr marL="128270" indent="-109220">
              <a:lnSpc>
                <a:spcPct val="100000"/>
              </a:lnSpc>
              <a:spcBef>
                <a:spcPts val="645"/>
              </a:spcBef>
              <a:buClr>
                <a:srgbClr val="78A22E"/>
              </a:buClr>
              <a:buSzPct val="70000"/>
              <a:buChar char="•"/>
              <a:tabLst>
                <a:tab pos="128905" algn="l"/>
              </a:tabLst>
            </a:pP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Shipped 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000" spc="65" dirty="0">
                <a:solidFill>
                  <a:srgbClr val="231F20"/>
                </a:solidFill>
                <a:latin typeface="Calibri"/>
                <a:cs typeface="Calibri"/>
              </a:rPr>
              <a:t>same</a:t>
            </a:r>
            <a:r>
              <a:rPr sz="10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231F20"/>
                </a:solidFill>
                <a:latin typeface="Calibri"/>
                <a:cs typeface="Calibri"/>
              </a:rPr>
              <a:t>day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96844" y="3356559"/>
            <a:ext cx="2187575" cy="147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95" dirty="0">
                <a:solidFill>
                  <a:srgbClr val="231F20"/>
                </a:solidFill>
                <a:latin typeface="Lucida Sans"/>
                <a:cs typeface="Lucida Sans"/>
              </a:rPr>
              <a:t>For </a:t>
            </a:r>
            <a:r>
              <a:rPr sz="1600" b="1" spc="-114" dirty="0">
                <a:solidFill>
                  <a:srgbClr val="231F20"/>
                </a:solidFill>
                <a:latin typeface="Lucida Sans"/>
                <a:cs typeface="Lucida Sans"/>
              </a:rPr>
              <a:t>custom </a:t>
            </a:r>
            <a:r>
              <a:rPr sz="1600" b="1" spc="-90" dirty="0">
                <a:solidFill>
                  <a:srgbClr val="231F20"/>
                </a:solidFill>
                <a:latin typeface="Lucida Sans"/>
                <a:cs typeface="Lucida Sans"/>
              </a:rPr>
              <a:t>tubing</a:t>
            </a:r>
            <a:r>
              <a:rPr sz="1600" b="1" spc="-16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600" b="1" spc="-105" dirty="0">
                <a:solidFill>
                  <a:srgbClr val="231F20"/>
                </a:solidFill>
                <a:latin typeface="Lucida Sans"/>
                <a:cs typeface="Lucida Sans"/>
              </a:rPr>
              <a:t>with  </a:t>
            </a:r>
            <a:r>
              <a:rPr sz="1600" b="1" spc="-90" dirty="0">
                <a:solidFill>
                  <a:srgbClr val="231F20"/>
                </a:solidFill>
                <a:latin typeface="Lucida Sans"/>
                <a:cs typeface="Lucida Sans"/>
              </a:rPr>
              <a:t>unique</a:t>
            </a:r>
            <a:r>
              <a:rPr sz="1600" b="1" spc="-15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600" b="1" spc="-105" dirty="0">
                <a:solidFill>
                  <a:srgbClr val="231F20"/>
                </a:solidFill>
                <a:latin typeface="Lucida Sans"/>
                <a:cs typeface="Lucida Sans"/>
              </a:rPr>
              <a:t>requirements</a:t>
            </a:r>
            <a:endParaRPr sz="1600">
              <a:latin typeface="Lucida Sans"/>
              <a:cs typeface="Lucida Sans"/>
            </a:endParaRPr>
          </a:p>
          <a:p>
            <a:pPr marL="89535" indent="-76835">
              <a:lnSpc>
                <a:spcPct val="100000"/>
              </a:lnSpc>
              <a:spcBef>
                <a:spcPts val="1490"/>
              </a:spcBef>
              <a:buClr>
                <a:srgbClr val="E7A613"/>
              </a:buClr>
              <a:buSzPct val="70000"/>
              <a:buChar char="•"/>
              <a:tabLst>
                <a:tab pos="121920" algn="l"/>
              </a:tabLst>
            </a:pPr>
            <a:r>
              <a:rPr sz="1000" spc="65" dirty="0">
                <a:solidFill>
                  <a:srgbClr val="231F20"/>
                </a:solidFill>
                <a:latin typeface="Calibri"/>
                <a:cs typeface="Calibri"/>
              </a:rPr>
              <a:t>Made 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exactly 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specifications</a:t>
            </a:r>
            <a:endParaRPr sz="1000">
              <a:latin typeface="Calibri"/>
              <a:cs typeface="Calibri"/>
            </a:endParaRPr>
          </a:p>
          <a:p>
            <a:pPr marL="118745" indent="-106045">
              <a:lnSpc>
                <a:spcPct val="100000"/>
              </a:lnSpc>
              <a:spcBef>
                <a:spcPts val="645"/>
              </a:spcBef>
              <a:buClr>
                <a:srgbClr val="E7A613"/>
              </a:buClr>
              <a:buSzPct val="70000"/>
              <a:buChar char="•"/>
              <a:tabLst>
                <a:tab pos="119380" algn="l"/>
              </a:tabLst>
            </a:pP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Total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traceability</a:t>
            </a:r>
            <a:endParaRPr sz="1000">
              <a:latin typeface="Calibri"/>
              <a:cs typeface="Calibri"/>
            </a:endParaRPr>
          </a:p>
          <a:p>
            <a:pPr marL="89535" marR="299720" indent="-76835">
              <a:lnSpc>
                <a:spcPct val="100000"/>
              </a:lnSpc>
              <a:spcBef>
                <a:spcPts val="645"/>
              </a:spcBef>
              <a:buClr>
                <a:srgbClr val="E7A613"/>
              </a:buClr>
              <a:buSzPct val="70000"/>
              <a:buChar char="•"/>
              <a:tabLst>
                <a:tab pos="121920" algn="l"/>
              </a:tabLst>
            </a:pP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Quality assurance 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program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for  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consistency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58332" y="3356559"/>
            <a:ext cx="2186305" cy="192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95" dirty="0">
                <a:solidFill>
                  <a:srgbClr val="231F20"/>
                </a:solidFill>
                <a:latin typeface="Lucida Sans"/>
                <a:cs typeface="Lucida Sans"/>
              </a:rPr>
              <a:t>For </a:t>
            </a:r>
            <a:r>
              <a:rPr sz="1600" b="1" spc="-90" dirty="0">
                <a:solidFill>
                  <a:srgbClr val="231F20"/>
                </a:solidFill>
                <a:latin typeface="Lucida Sans"/>
                <a:cs typeface="Lucida Sans"/>
              </a:rPr>
              <a:t>design</a:t>
            </a:r>
            <a:r>
              <a:rPr sz="1600" b="1" spc="-17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600" b="1" spc="-105" dirty="0">
                <a:solidFill>
                  <a:srgbClr val="231F20"/>
                </a:solidFill>
                <a:latin typeface="Lucida Sans"/>
                <a:cs typeface="Lucida Sans"/>
              </a:rPr>
              <a:t>refinements  </a:t>
            </a:r>
            <a:r>
              <a:rPr sz="1600" b="1" spc="-100" dirty="0">
                <a:solidFill>
                  <a:srgbClr val="231F20"/>
                </a:solidFill>
                <a:latin typeface="Lucida Sans"/>
                <a:cs typeface="Lucida Sans"/>
              </a:rPr>
              <a:t>of </a:t>
            </a:r>
            <a:r>
              <a:rPr sz="1600" b="1" spc="-80" dirty="0">
                <a:solidFill>
                  <a:srgbClr val="231F20"/>
                </a:solidFill>
                <a:latin typeface="Lucida Sans"/>
                <a:cs typeface="Lucida Sans"/>
              </a:rPr>
              <a:t>early-stage</a:t>
            </a:r>
            <a:r>
              <a:rPr sz="1600" b="1" spc="-9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600" b="1" spc="-100" dirty="0">
                <a:solidFill>
                  <a:srgbClr val="231F20"/>
                </a:solidFill>
                <a:latin typeface="Lucida Sans"/>
                <a:cs typeface="Lucida Sans"/>
              </a:rPr>
              <a:t>projects</a:t>
            </a:r>
            <a:endParaRPr sz="1600">
              <a:latin typeface="Lucida Sans"/>
              <a:cs typeface="Lucida Sans"/>
            </a:endParaRPr>
          </a:p>
          <a:p>
            <a:pPr marL="121285" marR="283210" indent="-108585">
              <a:lnSpc>
                <a:spcPct val="100000"/>
              </a:lnSpc>
              <a:spcBef>
                <a:spcPts val="1490"/>
              </a:spcBef>
              <a:buClr>
                <a:srgbClr val="00929F"/>
              </a:buClr>
              <a:buSzPct val="70000"/>
              <a:buChar char="•"/>
              <a:tabLst>
                <a:tab pos="121920" algn="l"/>
              </a:tabLst>
            </a:pP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Collaborate 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makers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of  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231F20"/>
                </a:solidFill>
                <a:latin typeface="Calibri"/>
                <a:cs typeface="Calibri"/>
              </a:rPr>
              <a:t>tubing</a:t>
            </a:r>
            <a:endParaRPr sz="1000">
              <a:latin typeface="Calibri"/>
              <a:cs typeface="Calibri"/>
            </a:endParaRPr>
          </a:p>
          <a:p>
            <a:pPr marL="121285" marR="155575" indent="-108585">
              <a:lnSpc>
                <a:spcPct val="100000"/>
              </a:lnSpc>
              <a:spcBef>
                <a:spcPts val="645"/>
              </a:spcBef>
              <a:buClr>
                <a:srgbClr val="00929F"/>
              </a:buClr>
              <a:buSzPct val="70000"/>
              <a:buChar char="•"/>
              <a:tabLst>
                <a:tab pos="121920" algn="l"/>
              </a:tabLst>
            </a:pP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Explore 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alloy 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options 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231F20"/>
                </a:solidFill>
                <a:latin typeface="Calibri"/>
                <a:cs typeface="Calibri"/>
              </a:rPr>
              <a:t>enhance  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decision</a:t>
            </a:r>
            <a:endParaRPr sz="1000">
              <a:latin typeface="Calibri"/>
              <a:cs typeface="Calibri"/>
            </a:endParaRPr>
          </a:p>
          <a:p>
            <a:pPr marL="121285" marR="305435" indent="-108585">
              <a:lnSpc>
                <a:spcPct val="100000"/>
              </a:lnSpc>
              <a:spcBef>
                <a:spcPts val="645"/>
              </a:spcBef>
              <a:buClr>
                <a:srgbClr val="00929F"/>
              </a:buClr>
              <a:buSzPct val="70000"/>
              <a:buChar char="•"/>
              <a:tabLst>
                <a:tab pos="121920" algn="l"/>
              </a:tabLst>
            </a:pP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Benefit 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from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quick-turnaround  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manufacturing 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early-stage  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prototypes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900291" y="2343150"/>
            <a:ext cx="0" cy="2947035"/>
          </a:xfrm>
          <a:custGeom>
            <a:avLst/>
            <a:gdLst/>
            <a:ahLst/>
            <a:cxnLst/>
            <a:rect l="l" t="t" r="r" b="b"/>
            <a:pathLst>
              <a:path h="2947035">
                <a:moveTo>
                  <a:pt x="0" y="0"/>
                </a:moveTo>
                <a:lnTo>
                  <a:pt x="0" y="2946654"/>
                </a:lnTo>
              </a:path>
            </a:pathLst>
          </a:custGeom>
          <a:ln w="3289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72447" y="2343150"/>
            <a:ext cx="0" cy="2947035"/>
          </a:xfrm>
          <a:custGeom>
            <a:avLst/>
            <a:gdLst/>
            <a:ahLst/>
            <a:cxnLst/>
            <a:rect l="l" t="t" r="r" b="b"/>
            <a:pathLst>
              <a:path h="2947035">
                <a:moveTo>
                  <a:pt x="0" y="0"/>
                </a:moveTo>
                <a:lnTo>
                  <a:pt x="0" y="2946654"/>
                </a:lnTo>
              </a:path>
            </a:pathLst>
          </a:custGeom>
          <a:ln w="3289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22" y="1018539"/>
            <a:ext cx="9142095" cy="977265"/>
          </a:xfrm>
          <a:custGeom>
            <a:avLst/>
            <a:gdLst/>
            <a:ahLst/>
            <a:cxnLst/>
            <a:rect l="l" t="t" r="r" b="b"/>
            <a:pathLst>
              <a:path w="9142095" h="977264">
                <a:moveTo>
                  <a:pt x="0" y="976693"/>
                </a:moveTo>
                <a:lnTo>
                  <a:pt x="9141777" y="976693"/>
                </a:lnTo>
                <a:lnTo>
                  <a:pt x="9141777" y="0"/>
                </a:lnTo>
                <a:lnTo>
                  <a:pt x="0" y="0"/>
                </a:lnTo>
                <a:lnTo>
                  <a:pt x="0" y="97669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581659" y="1230815"/>
            <a:ext cx="4876800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60" dirty="0"/>
              <a:t>How </a:t>
            </a:r>
            <a:r>
              <a:rPr sz="3150" spc="-170" dirty="0"/>
              <a:t>to Collaborate </a:t>
            </a:r>
            <a:r>
              <a:rPr sz="3150" spc="-204" dirty="0"/>
              <a:t>or</a:t>
            </a:r>
            <a:r>
              <a:rPr sz="3150" spc="-405" dirty="0"/>
              <a:t> </a:t>
            </a:r>
            <a:r>
              <a:rPr sz="3150" spc="-150" dirty="0"/>
              <a:t>Buy</a:t>
            </a:r>
            <a:endParaRPr sz="315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45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22" y="6246685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E7A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479" y="5860286"/>
            <a:ext cx="885354" cy="581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2" y="1038034"/>
            <a:ext cx="9142095" cy="977265"/>
          </a:xfrm>
          <a:custGeom>
            <a:avLst/>
            <a:gdLst/>
            <a:ahLst/>
            <a:cxnLst/>
            <a:rect l="l" t="t" r="r" b="b"/>
            <a:pathLst>
              <a:path w="9142095" h="977264">
                <a:moveTo>
                  <a:pt x="0" y="976693"/>
                </a:moveTo>
                <a:lnTo>
                  <a:pt x="9141777" y="976693"/>
                </a:lnTo>
                <a:lnTo>
                  <a:pt x="9141777" y="0"/>
                </a:lnTo>
                <a:lnTo>
                  <a:pt x="0" y="0"/>
                </a:lnTo>
                <a:lnTo>
                  <a:pt x="0" y="97669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2" y="426719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5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E7A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1659" y="1240662"/>
            <a:ext cx="3942079" cy="66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1499"/>
              </a:lnSpc>
            </a:pPr>
            <a:r>
              <a:rPr spc="-95" dirty="0"/>
              <a:t>Whatever </a:t>
            </a:r>
            <a:r>
              <a:rPr spc="-160" dirty="0"/>
              <a:t>your </a:t>
            </a:r>
            <a:r>
              <a:rPr spc="-135" dirty="0"/>
              <a:t>question </a:t>
            </a:r>
            <a:r>
              <a:rPr spc="-130" dirty="0"/>
              <a:t>or </a:t>
            </a:r>
            <a:r>
              <a:rPr spc="-60" dirty="0"/>
              <a:t>need,  </a:t>
            </a:r>
            <a:r>
              <a:rPr spc="-165" dirty="0"/>
              <a:t>K-Tube </a:t>
            </a:r>
            <a:r>
              <a:rPr spc="-190" dirty="0"/>
              <a:t>is </a:t>
            </a:r>
            <a:r>
              <a:rPr spc="-110" dirty="0"/>
              <a:t>here </a:t>
            </a:r>
            <a:r>
              <a:rPr spc="-105" dirty="0"/>
              <a:t>to </a:t>
            </a:r>
            <a:r>
              <a:rPr spc="-180" dirty="0"/>
              <a:t>assist</a:t>
            </a:r>
            <a:r>
              <a:rPr spc="-130" dirty="0"/>
              <a:t> </a:t>
            </a:r>
            <a:r>
              <a:rPr spc="-105" dirty="0"/>
              <a:t>you.</a:t>
            </a:r>
          </a:p>
        </p:txBody>
      </p:sp>
      <p:sp>
        <p:nvSpPr>
          <p:cNvPr id="8" name="object 8"/>
          <p:cNvSpPr/>
          <p:nvPr/>
        </p:nvSpPr>
        <p:spPr>
          <a:xfrm>
            <a:off x="608025" y="794752"/>
            <a:ext cx="116839" cy="142240"/>
          </a:xfrm>
          <a:custGeom>
            <a:avLst/>
            <a:gdLst/>
            <a:ahLst/>
            <a:cxnLst/>
            <a:rect l="l" t="t" r="r" b="b"/>
            <a:pathLst>
              <a:path w="116840" h="142240">
                <a:moveTo>
                  <a:pt x="116560" y="121678"/>
                </a:moveTo>
                <a:lnTo>
                  <a:pt x="113525" y="118833"/>
                </a:lnTo>
                <a:lnTo>
                  <a:pt x="104414" y="127221"/>
                </a:lnTo>
                <a:lnTo>
                  <a:pt x="93308" y="133278"/>
                </a:lnTo>
                <a:lnTo>
                  <a:pt x="81062" y="136952"/>
                </a:lnTo>
                <a:lnTo>
                  <a:pt x="68529" y="138188"/>
                </a:lnTo>
                <a:lnTo>
                  <a:pt x="42058" y="132922"/>
                </a:lnTo>
                <a:lnTo>
                  <a:pt x="21761" y="118544"/>
                </a:lnTo>
                <a:lnTo>
                  <a:pt x="8761" y="97190"/>
                </a:lnTo>
                <a:lnTo>
                  <a:pt x="4178" y="70993"/>
                </a:lnTo>
                <a:lnTo>
                  <a:pt x="8841" y="44714"/>
                </a:lnTo>
                <a:lnTo>
                  <a:pt x="21975" y="23369"/>
                </a:lnTo>
                <a:lnTo>
                  <a:pt x="42299" y="9037"/>
                </a:lnTo>
                <a:lnTo>
                  <a:pt x="68529" y="3797"/>
                </a:lnTo>
                <a:lnTo>
                  <a:pt x="79596" y="4775"/>
                </a:lnTo>
                <a:lnTo>
                  <a:pt x="90862" y="7780"/>
                </a:lnTo>
                <a:lnTo>
                  <a:pt x="101451" y="12921"/>
                </a:lnTo>
                <a:lnTo>
                  <a:pt x="110489" y="20307"/>
                </a:lnTo>
                <a:lnTo>
                  <a:pt x="113144" y="17272"/>
                </a:lnTo>
                <a:lnTo>
                  <a:pt x="103878" y="9686"/>
                </a:lnTo>
                <a:lnTo>
                  <a:pt x="92975" y="4292"/>
                </a:lnTo>
                <a:lnTo>
                  <a:pt x="81002" y="1069"/>
                </a:lnTo>
                <a:lnTo>
                  <a:pt x="68529" y="0"/>
                </a:lnTo>
                <a:lnTo>
                  <a:pt x="40922" y="5299"/>
                </a:lnTo>
                <a:lnTo>
                  <a:pt x="19243" y="20046"/>
                </a:lnTo>
                <a:lnTo>
                  <a:pt x="5074" y="42519"/>
                </a:lnTo>
                <a:lnTo>
                  <a:pt x="0" y="70993"/>
                </a:lnTo>
                <a:lnTo>
                  <a:pt x="5048" y="99466"/>
                </a:lnTo>
                <a:lnTo>
                  <a:pt x="19172" y="121939"/>
                </a:lnTo>
                <a:lnTo>
                  <a:pt x="40842" y="136686"/>
                </a:lnTo>
                <a:lnTo>
                  <a:pt x="68529" y="141986"/>
                </a:lnTo>
                <a:lnTo>
                  <a:pt x="81986" y="140734"/>
                </a:lnTo>
                <a:lnTo>
                  <a:pt x="95035" y="136956"/>
                </a:lnTo>
                <a:lnTo>
                  <a:pt x="106839" y="130616"/>
                </a:lnTo>
                <a:lnTo>
                  <a:pt x="116560" y="12167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6467" y="794752"/>
            <a:ext cx="138430" cy="142240"/>
          </a:xfrm>
          <a:custGeom>
            <a:avLst/>
            <a:gdLst/>
            <a:ahLst/>
            <a:cxnLst/>
            <a:rect l="l" t="t" r="r" b="b"/>
            <a:pathLst>
              <a:path w="138430" h="142240">
                <a:moveTo>
                  <a:pt x="138201" y="70992"/>
                </a:moveTo>
                <a:lnTo>
                  <a:pt x="133010" y="42439"/>
                </a:lnTo>
                <a:lnTo>
                  <a:pt x="118600" y="19975"/>
                </a:lnTo>
                <a:lnTo>
                  <a:pt x="96715" y="5272"/>
                </a:lnTo>
                <a:lnTo>
                  <a:pt x="69100" y="0"/>
                </a:lnTo>
                <a:lnTo>
                  <a:pt x="41485" y="5272"/>
                </a:lnTo>
                <a:lnTo>
                  <a:pt x="19600" y="19975"/>
                </a:lnTo>
                <a:lnTo>
                  <a:pt x="5190" y="42439"/>
                </a:lnTo>
                <a:lnTo>
                  <a:pt x="0" y="70992"/>
                </a:lnTo>
                <a:lnTo>
                  <a:pt x="5217" y="99546"/>
                </a:lnTo>
                <a:lnTo>
                  <a:pt x="19672" y="122010"/>
                </a:lnTo>
                <a:lnTo>
                  <a:pt x="41565" y="136713"/>
                </a:lnTo>
                <a:lnTo>
                  <a:pt x="69100" y="141985"/>
                </a:lnTo>
                <a:lnTo>
                  <a:pt x="96635" y="136713"/>
                </a:lnTo>
                <a:lnTo>
                  <a:pt x="118529" y="122010"/>
                </a:lnTo>
                <a:lnTo>
                  <a:pt x="132983" y="99546"/>
                </a:lnTo>
                <a:lnTo>
                  <a:pt x="138201" y="7099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0646" y="798549"/>
            <a:ext cx="130175" cy="134620"/>
          </a:xfrm>
          <a:custGeom>
            <a:avLst/>
            <a:gdLst/>
            <a:ahLst/>
            <a:cxnLst/>
            <a:rect l="l" t="t" r="r" b="b"/>
            <a:pathLst>
              <a:path w="130175" h="134619">
                <a:moveTo>
                  <a:pt x="129844" y="67195"/>
                </a:moveTo>
                <a:lnTo>
                  <a:pt x="125172" y="93393"/>
                </a:lnTo>
                <a:lnTo>
                  <a:pt x="111975" y="114747"/>
                </a:lnTo>
                <a:lnTo>
                  <a:pt x="91482" y="129124"/>
                </a:lnTo>
                <a:lnTo>
                  <a:pt x="64922" y="134391"/>
                </a:lnTo>
                <a:lnTo>
                  <a:pt x="38442" y="129124"/>
                </a:lnTo>
                <a:lnTo>
                  <a:pt x="17940" y="114747"/>
                </a:lnTo>
                <a:lnTo>
                  <a:pt x="4698" y="93393"/>
                </a:lnTo>
                <a:lnTo>
                  <a:pt x="0" y="67195"/>
                </a:lnTo>
                <a:lnTo>
                  <a:pt x="4779" y="40917"/>
                </a:lnTo>
                <a:lnTo>
                  <a:pt x="18154" y="19572"/>
                </a:lnTo>
                <a:lnTo>
                  <a:pt x="38683" y="5239"/>
                </a:lnTo>
                <a:lnTo>
                  <a:pt x="64922" y="0"/>
                </a:lnTo>
                <a:lnTo>
                  <a:pt x="91166" y="5239"/>
                </a:lnTo>
                <a:lnTo>
                  <a:pt x="111694" y="19572"/>
                </a:lnTo>
                <a:lnTo>
                  <a:pt x="125067" y="40917"/>
                </a:lnTo>
                <a:lnTo>
                  <a:pt x="129844" y="6719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5235" y="798541"/>
            <a:ext cx="107314" cy="134620"/>
          </a:xfrm>
          <a:custGeom>
            <a:avLst/>
            <a:gdLst/>
            <a:ahLst/>
            <a:cxnLst/>
            <a:rect l="l" t="t" r="r" b="b"/>
            <a:pathLst>
              <a:path w="107315" h="134619">
                <a:moveTo>
                  <a:pt x="107251" y="134404"/>
                </a:moveTo>
                <a:lnTo>
                  <a:pt x="107251" y="0"/>
                </a:lnTo>
                <a:lnTo>
                  <a:pt x="103073" y="0"/>
                </a:lnTo>
                <a:lnTo>
                  <a:pt x="103073" y="128905"/>
                </a:lnTo>
                <a:lnTo>
                  <a:pt x="102501" y="128905"/>
                </a:lnTo>
                <a:lnTo>
                  <a:pt x="5880" y="0"/>
                </a:lnTo>
                <a:lnTo>
                  <a:pt x="0" y="0"/>
                </a:lnTo>
                <a:lnTo>
                  <a:pt x="0" y="134404"/>
                </a:lnTo>
                <a:lnTo>
                  <a:pt x="4165" y="134404"/>
                </a:lnTo>
                <a:lnTo>
                  <a:pt x="4165" y="5321"/>
                </a:lnTo>
                <a:lnTo>
                  <a:pt x="4737" y="5321"/>
                </a:lnTo>
                <a:lnTo>
                  <a:pt x="101180" y="134404"/>
                </a:lnTo>
                <a:lnTo>
                  <a:pt x="107251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4310" y="798542"/>
            <a:ext cx="95885" cy="134620"/>
          </a:xfrm>
          <a:custGeom>
            <a:avLst/>
            <a:gdLst/>
            <a:ahLst/>
            <a:cxnLst/>
            <a:rect l="l" t="t" r="r" b="b"/>
            <a:pathLst>
              <a:path w="95884" h="134619">
                <a:moveTo>
                  <a:pt x="95681" y="3797"/>
                </a:moveTo>
                <a:lnTo>
                  <a:pt x="95681" y="0"/>
                </a:lnTo>
                <a:lnTo>
                  <a:pt x="0" y="0"/>
                </a:lnTo>
                <a:lnTo>
                  <a:pt x="0" y="3797"/>
                </a:lnTo>
                <a:lnTo>
                  <a:pt x="45758" y="3797"/>
                </a:lnTo>
                <a:lnTo>
                  <a:pt x="45758" y="134404"/>
                </a:lnTo>
                <a:lnTo>
                  <a:pt x="49936" y="134404"/>
                </a:lnTo>
                <a:lnTo>
                  <a:pt x="49936" y="3797"/>
                </a:lnTo>
                <a:lnTo>
                  <a:pt x="95681" y="379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9113" y="798541"/>
            <a:ext cx="120014" cy="134620"/>
          </a:xfrm>
          <a:custGeom>
            <a:avLst/>
            <a:gdLst/>
            <a:ahLst/>
            <a:cxnLst/>
            <a:rect l="l" t="t" r="r" b="b"/>
            <a:pathLst>
              <a:path w="120015" h="134619">
                <a:moveTo>
                  <a:pt x="119595" y="134404"/>
                </a:moveTo>
                <a:lnTo>
                  <a:pt x="63588" y="0"/>
                </a:lnTo>
                <a:lnTo>
                  <a:pt x="58280" y="0"/>
                </a:lnTo>
                <a:lnTo>
                  <a:pt x="0" y="134404"/>
                </a:lnTo>
                <a:lnTo>
                  <a:pt x="4559" y="134404"/>
                </a:lnTo>
                <a:lnTo>
                  <a:pt x="21069" y="95872"/>
                </a:lnTo>
                <a:lnTo>
                  <a:pt x="99098" y="95872"/>
                </a:lnTo>
                <a:lnTo>
                  <a:pt x="115036" y="134404"/>
                </a:lnTo>
                <a:lnTo>
                  <a:pt x="119595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1707" y="801196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5" h="90169">
                <a:moveTo>
                  <a:pt x="75171" y="89611"/>
                </a:moveTo>
                <a:lnTo>
                  <a:pt x="0" y="89611"/>
                </a:lnTo>
                <a:lnTo>
                  <a:pt x="38150" y="0"/>
                </a:lnTo>
                <a:lnTo>
                  <a:pt x="75171" y="8961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46905" y="794752"/>
            <a:ext cx="116839" cy="142240"/>
          </a:xfrm>
          <a:custGeom>
            <a:avLst/>
            <a:gdLst/>
            <a:ahLst/>
            <a:cxnLst/>
            <a:rect l="l" t="t" r="r" b="b"/>
            <a:pathLst>
              <a:path w="116840" h="142240">
                <a:moveTo>
                  <a:pt x="116560" y="121678"/>
                </a:moveTo>
                <a:lnTo>
                  <a:pt x="113525" y="118833"/>
                </a:lnTo>
                <a:lnTo>
                  <a:pt x="104414" y="127221"/>
                </a:lnTo>
                <a:lnTo>
                  <a:pt x="93308" y="133278"/>
                </a:lnTo>
                <a:lnTo>
                  <a:pt x="81062" y="136952"/>
                </a:lnTo>
                <a:lnTo>
                  <a:pt x="68529" y="138188"/>
                </a:lnTo>
                <a:lnTo>
                  <a:pt x="42058" y="132922"/>
                </a:lnTo>
                <a:lnTo>
                  <a:pt x="21761" y="118544"/>
                </a:lnTo>
                <a:lnTo>
                  <a:pt x="8761" y="97190"/>
                </a:lnTo>
                <a:lnTo>
                  <a:pt x="4178" y="70993"/>
                </a:lnTo>
                <a:lnTo>
                  <a:pt x="8841" y="44714"/>
                </a:lnTo>
                <a:lnTo>
                  <a:pt x="21975" y="23369"/>
                </a:lnTo>
                <a:lnTo>
                  <a:pt x="42299" y="9037"/>
                </a:lnTo>
                <a:lnTo>
                  <a:pt x="68529" y="3797"/>
                </a:lnTo>
                <a:lnTo>
                  <a:pt x="79596" y="4775"/>
                </a:lnTo>
                <a:lnTo>
                  <a:pt x="90862" y="7780"/>
                </a:lnTo>
                <a:lnTo>
                  <a:pt x="101451" y="12921"/>
                </a:lnTo>
                <a:lnTo>
                  <a:pt x="110489" y="20307"/>
                </a:lnTo>
                <a:lnTo>
                  <a:pt x="113144" y="17272"/>
                </a:lnTo>
                <a:lnTo>
                  <a:pt x="103878" y="9686"/>
                </a:lnTo>
                <a:lnTo>
                  <a:pt x="92975" y="4292"/>
                </a:lnTo>
                <a:lnTo>
                  <a:pt x="81002" y="1069"/>
                </a:lnTo>
                <a:lnTo>
                  <a:pt x="68529" y="0"/>
                </a:lnTo>
                <a:lnTo>
                  <a:pt x="40922" y="5299"/>
                </a:lnTo>
                <a:lnTo>
                  <a:pt x="19243" y="20046"/>
                </a:lnTo>
                <a:lnTo>
                  <a:pt x="5074" y="42519"/>
                </a:lnTo>
                <a:lnTo>
                  <a:pt x="0" y="70993"/>
                </a:lnTo>
                <a:lnTo>
                  <a:pt x="5048" y="99466"/>
                </a:lnTo>
                <a:lnTo>
                  <a:pt x="19172" y="121939"/>
                </a:lnTo>
                <a:lnTo>
                  <a:pt x="40842" y="136686"/>
                </a:lnTo>
                <a:lnTo>
                  <a:pt x="68529" y="141986"/>
                </a:lnTo>
                <a:lnTo>
                  <a:pt x="81986" y="140734"/>
                </a:lnTo>
                <a:lnTo>
                  <a:pt x="95035" y="136956"/>
                </a:lnTo>
                <a:lnTo>
                  <a:pt x="106839" y="130616"/>
                </a:lnTo>
                <a:lnTo>
                  <a:pt x="116560" y="12167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73920" y="798542"/>
            <a:ext cx="95885" cy="134620"/>
          </a:xfrm>
          <a:custGeom>
            <a:avLst/>
            <a:gdLst/>
            <a:ahLst/>
            <a:cxnLst/>
            <a:rect l="l" t="t" r="r" b="b"/>
            <a:pathLst>
              <a:path w="95884" h="134619">
                <a:moveTo>
                  <a:pt x="95681" y="3797"/>
                </a:moveTo>
                <a:lnTo>
                  <a:pt x="95681" y="0"/>
                </a:lnTo>
                <a:lnTo>
                  <a:pt x="0" y="0"/>
                </a:lnTo>
                <a:lnTo>
                  <a:pt x="0" y="3797"/>
                </a:lnTo>
                <a:lnTo>
                  <a:pt x="45758" y="3797"/>
                </a:lnTo>
                <a:lnTo>
                  <a:pt x="45758" y="134404"/>
                </a:lnTo>
                <a:lnTo>
                  <a:pt x="49936" y="134404"/>
                </a:lnTo>
                <a:lnTo>
                  <a:pt x="49936" y="3797"/>
                </a:lnTo>
                <a:lnTo>
                  <a:pt x="95681" y="379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38696" y="798542"/>
            <a:ext cx="102870" cy="138430"/>
          </a:xfrm>
          <a:custGeom>
            <a:avLst/>
            <a:gdLst/>
            <a:ahLst/>
            <a:cxnLst/>
            <a:rect l="l" t="t" r="r" b="b"/>
            <a:pathLst>
              <a:path w="102869" h="138430">
                <a:moveTo>
                  <a:pt x="102514" y="83527"/>
                </a:moveTo>
                <a:lnTo>
                  <a:pt x="102514" y="0"/>
                </a:lnTo>
                <a:lnTo>
                  <a:pt x="98336" y="0"/>
                </a:lnTo>
                <a:lnTo>
                  <a:pt x="98336" y="82765"/>
                </a:lnTo>
                <a:lnTo>
                  <a:pt x="96586" y="100124"/>
                </a:lnTo>
                <a:lnTo>
                  <a:pt x="89746" y="116843"/>
                </a:lnTo>
                <a:lnTo>
                  <a:pt x="75431" y="129432"/>
                </a:lnTo>
                <a:lnTo>
                  <a:pt x="51257" y="134404"/>
                </a:lnTo>
                <a:lnTo>
                  <a:pt x="26681" y="129298"/>
                </a:lnTo>
                <a:lnTo>
                  <a:pt x="12411" y="116485"/>
                </a:lnTo>
                <a:lnTo>
                  <a:pt x="5794" y="99722"/>
                </a:lnTo>
                <a:lnTo>
                  <a:pt x="4178" y="82765"/>
                </a:lnTo>
                <a:lnTo>
                  <a:pt x="4178" y="0"/>
                </a:lnTo>
                <a:lnTo>
                  <a:pt x="0" y="0"/>
                </a:lnTo>
                <a:lnTo>
                  <a:pt x="0" y="83527"/>
                </a:lnTo>
                <a:lnTo>
                  <a:pt x="2670" y="104886"/>
                </a:lnTo>
                <a:lnTo>
                  <a:pt x="11393" y="122256"/>
                </a:lnTo>
                <a:lnTo>
                  <a:pt x="27233" y="133930"/>
                </a:lnTo>
                <a:lnTo>
                  <a:pt x="51257" y="138201"/>
                </a:lnTo>
                <a:lnTo>
                  <a:pt x="75285" y="133930"/>
                </a:lnTo>
                <a:lnTo>
                  <a:pt x="91125" y="122256"/>
                </a:lnTo>
                <a:lnTo>
                  <a:pt x="99845" y="104886"/>
                </a:lnTo>
                <a:lnTo>
                  <a:pt x="102514" y="8352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65674" y="794744"/>
            <a:ext cx="81280" cy="142240"/>
          </a:xfrm>
          <a:custGeom>
            <a:avLst/>
            <a:gdLst/>
            <a:ahLst/>
            <a:cxnLst/>
            <a:rect l="l" t="t" r="r" b="b"/>
            <a:pathLst>
              <a:path w="81280" h="142240">
                <a:moveTo>
                  <a:pt x="80873" y="105930"/>
                </a:moveTo>
                <a:lnTo>
                  <a:pt x="77699" y="91405"/>
                </a:lnTo>
                <a:lnTo>
                  <a:pt x="69008" y="81295"/>
                </a:lnTo>
                <a:lnTo>
                  <a:pt x="56045" y="74105"/>
                </a:lnTo>
                <a:lnTo>
                  <a:pt x="40055" y="68338"/>
                </a:lnTo>
                <a:lnTo>
                  <a:pt x="27789" y="63765"/>
                </a:lnTo>
                <a:lnTo>
                  <a:pt x="17086" y="57500"/>
                </a:lnTo>
                <a:lnTo>
                  <a:pt x="9514" y="48352"/>
                </a:lnTo>
                <a:lnTo>
                  <a:pt x="6642" y="35128"/>
                </a:lnTo>
                <a:lnTo>
                  <a:pt x="9890" y="21338"/>
                </a:lnTo>
                <a:lnTo>
                  <a:pt x="18389" y="11557"/>
                </a:lnTo>
                <a:lnTo>
                  <a:pt x="30270" y="5728"/>
                </a:lnTo>
                <a:lnTo>
                  <a:pt x="43662" y="3797"/>
                </a:lnTo>
                <a:lnTo>
                  <a:pt x="53049" y="4738"/>
                </a:lnTo>
                <a:lnTo>
                  <a:pt x="61633" y="7477"/>
                </a:lnTo>
                <a:lnTo>
                  <a:pt x="69112" y="11887"/>
                </a:lnTo>
                <a:lnTo>
                  <a:pt x="75183" y="17843"/>
                </a:lnTo>
                <a:lnTo>
                  <a:pt x="78409" y="14998"/>
                </a:lnTo>
                <a:lnTo>
                  <a:pt x="71647" y="8572"/>
                </a:lnTo>
                <a:lnTo>
                  <a:pt x="63336" y="3870"/>
                </a:lnTo>
                <a:lnTo>
                  <a:pt x="53922" y="982"/>
                </a:lnTo>
                <a:lnTo>
                  <a:pt x="43853" y="0"/>
                </a:lnTo>
                <a:lnTo>
                  <a:pt x="27936" y="2338"/>
                </a:lnTo>
                <a:lnTo>
                  <a:pt x="14763" y="9163"/>
                </a:lnTo>
                <a:lnTo>
                  <a:pt x="5791" y="20188"/>
                </a:lnTo>
                <a:lnTo>
                  <a:pt x="2476" y="35128"/>
                </a:lnTo>
                <a:lnTo>
                  <a:pt x="5254" y="49618"/>
                </a:lnTo>
                <a:lnTo>
                  <a:pt x="13031" y="59823"/>
                </a:lnTo>
                <a:lnTo>
                  <a:pt x="24973" y="67075"/>
                </a:lnTo>
                <a:lnTo>
                  <a:pt x="40246" y="72707"/>
                </a:lnTo>
                <a:lnTo>
                  <a:pt x="53469" y="77394"/>
                </a:lnTo>
                <a:lnTo>
                  <a:pt x="65162" y="83699"/>
                </a:lnTo>
                <a:lnTo>
                  <a:pt x="73509" y="92813"/>
                </a:lnTo>
                <a:lnTo>
                  <a:pt x="76695" y="105930"/>
                </a:lnTo>
                <a:lnTo>
                  <a:pt x="73717" y="119620"/>
                </a:lnTo>
                <a:lnTo>
                  <a:pt x="65685" y="129752"/>
                </a:lnTo>
                <a:lnTo>
                  <a:pt x="53951" y="136041"/>
                </a:lnTo>
                <a:lnTo>
                  <a:pt x="39865" y="138201"/>
                </a:lnTo>
                <a:lnTo>
                  <a:pt x="29738" y="137211"/>
                </a:lnTo>
                <a:lnTo>
                  <a:pt x="20054" y="134264"/>
                </a:lnTo>
                <a:lnTo>
                  <a:pt x="11117" y="129393"/>
                </a:lnTo>
                <a:lnTo>
                  <a:pt x="3225" y="122631"/>
                </a:lnTo>
                <a:lnTo>
                  <a:pt x="0" y="125488"/>
                </a:lnTo>
                <a:lnTo>
                  <a:pt x="7757" y="132311"/>
                </a:lnTo>
                <a:lnTo>
                  <a:pt x="17184" y="137515"/>
                </a:lnTo>
                <a:lnTo>
                  <a:pt x="28033" y="140833"/>
                </a:lnTo>
                <a:lnTo>
                  <a:pt x="40055" y="141998"/>
                </a:lnTo>
                <a:lnTo>
                  <a:pt x="55724" y="139593"/>
                </a:lnTo>
                <a:lnTo>
                  <a:pt x="68722" y="132580"/>
                </a:lnTo>
                <a:lnTo>
                  <a:pt x="77592" y="121258"/>
                </a:lnTo>
                <a:lnTo>
                  <a:pt x="80873" y="10593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1659" y="742445"/>
            <a:ext cx="119189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CONTACT</a:t>
            </a:r>
            <a:r>
              <a:rPr sz="1500" spc="-1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Lucida Sans"/>
                <a:cs typeface="Lucida Sans"/>
              </a:rPr>
              <a:t>US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1659" y="2148902"/>
            <a:ext cx="3888740" cy="116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300"/>
              </a:lnSpc>
            </a:pPr>
            <a:r>
              <a:rPr sz="1350" spc="90" dirty="0">
                <a:solidFill>
                  <a:srgbClr val="231F20"/>
                </a:solidFill>
                <a:latin typeface="Calibri"/>
                <a:cs typeface="Calibri"/>
              </a:rPr>
              <a:t>Our </a:t>
            </a:r>
            <a:r>
              <a:rPr sz="1350" spc="35" dirty="0">
                <a:solidFill>
                  <a:srgbClr val="231F20"/>
                </a:solidFill>
                <a:latin typeface="Calibri"/>
                <a:cs typeface="Calibri"/>
              </a:rPr>
              <a:t>professional </a:t>
            </a:r>
            <a:r>
              <a:rPr sz="1350" spc="20" dirty="0">
                <a:solidFill>
                  <a:srgbClr val="231F20"/>
                </a:solidFill>
                <a:latin typeface="Calibri"/>
                <a:cs typeface="Calibri"/>
              </a:rPr>
              <a:t>staff </a:t>
            </a:r>
            <a:r>
              <a:rPr sz="1350" spc="30" dirty="0">
                <a:solidFill>
                  <a:srgbClr val="231F20"/>
                </a:solidFill>
                <a:latin typeface="Calibri"/>
                <a:cs typeface="Calibri"/>
              </a:rPr>
              <a:t>is available </a:t>
            </a:r>
            <a:r>
              <a:rPr sz="1350" spc="2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350" spc="30" dirty="0">
                <a:solidFill>
                  <a:srgbClr val="231F20"/>
                </a:solidFill>
                <a:latin typeface="Calibri"/>
                <a:cs typeface="Calibri"/>
              </a:rPr>
              <a:t>assist </a:t>
            </a:r>
            <a:r>
              <a:rPr sz="1350" spc="50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1350" spc="10" dirty="0">
                <a:solidFill>
                  <a:srgbClr val="231F20"/>
                </a:solidFill>
                <a:latin typeface="Calibri"/>
                <a:cs typeface="Calibri"/>
              </a:rPr>
              <a:t>with  </a:t>
            </a:r>
            <a:r>
              <a:rPr sz="1350" spc="55" dirty="0">
                <a:solidFill>
                  <a:srgbClr val="231F20"/>
                </a:solidFill>
                <a:latin typeface="Calibri"/>
                <a:cs typeface="Calibri"/>
              </a:rPr>
              <a:t>custom </a:t>
            </a:r>
            <a:r>
              <a:rPr sz="1350" spc="50" dirty="0">
                <a:solidFill>
                  <a:srgbClr val="231F20"/>
                </a:solidFill>
                <a:latin typeface="Calibri"/>
                <a:cs typeface="Calibri"/>
              </a:rPr>
              <a:t>projects </a:t>
            </a:r>
            <a:r>
              <a:rPr sz="1350" spc="7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350" spc="50" dirty="0">
                <a:solidFill>
                  <a:srgbClr val="231F20"/>
                </a:solidFill>
                <a:latin typeface="Calibri"/>
                <a:cs typeface="Calibri"/>
              </a:rPr>
              <a:t>provide you </a:t>
            </a:r>
            <a:r>
              <a:rPr sz="1350" spc="10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1350" spc="3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5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50" spc="40" dirty="0">
                <a:solidFill>
                  <a:srgbClr val="231F20"/>
                </a:solidFill>
                <a:latin typeface="Calibri"/>
                <a:cs typeface="Calibri"/>
              </a:rPr>
              <a:t>direction  </a:t>
            </a:r>
            <a:r>
              <a:rPr sz="1350" spc="50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1350" spc="80" dirty="0">
                <a:solidFill>
                  <a:srgbClr val="231F20"/>
                </a:solidFill>
                <a:latin typeface="Calibri"/>
                <a:cs typeface="Calibri"/>
              </a:rPr>
              <a:t>need </a:t>
            </a:r>
            <a:r>
              <a:rPr sz="1350" spc="2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350" spc="55" dirty="0">
                <a:solidFill>
                  <a:srgbClr val="231F20"/>
                </a:solidFill>
                <a:latin typeface="Calibri"/>
                <a:cs typeface="Calibri"/>
              </a:rPr>
              <a:t>complete </a:t>
            </a:r>
            <a:r>
              <a:rPr sz="1350" spc="30" dirty="0">
                <a:solidFill>
                  <a:srgbClr val="231F20"/>
                </a:solidFill>
                <a:latin typeface="Calibri"/>
                <a:cs typeface="Calibri"/>
              </a:rPr>
              <a:t>your </a:t>
            </a:r>
            <a:r>
              <a:rPr sz="1350" spc="45" dirty="0">
                <a:solidFill>
                  <a:srgbClr val="231F20"/>
                </a:solidFill>
                <a:latin typeface="Calibri"/>
                <a:cs typeface="Calibri"/>
              </a:rPr>
              <a:t>project </a:t>
            </a:r>
            <a:r>
              <a:rPr sz="1350" spc="2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350" spc="40" dirty="0">
                <a:solidFill>
                  <a:srgbClr val="231F20"/>
                </a:solidFill>
                <a:latin typeface="Calibri"/>
                <a:cs typeface="Calibri"/>
              </a:rPr>
              <a:t>specification  </a:t>
            </a:r>
            <a:r>
              <a:rPr sz="1350" spc="75" dirty="0">
                <a:solidFill>
                  <a:srgbClr val="231F20"/>
                </a:solidFill>
                <a:latin typeface="Calibri"/>
                <a:cs typeface="Calibri"/>
              </a:rPr>
              <a:t>and on </a:t>
            </a:r>
            <a:r>
              <a:rPr sz="1350" spc="10" dirty="0">
                <a:solidFill>
                  <a:srgbClr val="231F20"/>
                </a:solidFill>
                <a:latin typeface="Calibri"/>
                <a:cs typeface="Calibri"/>
              </a:rPr>
              <a:t>time. </a:t>
            </a:r>
            <a:r>
              <a:rPr sz="1350" spc="70" dirty="0">
                <a:solidFill>
                  <a:srgbClr val="231F20"/>
                </a:solidFill>
                <a:latin typeface="Calibri"/>
                <a:cs typeface="Calibri"/>
              </a:rPr>
              <a:t>We </a:t>
            </a:r>
            <a:r>
              <a:rPr sz="1350" spc="55" dirty="0">
                <a:solidFill>
                  <a:srgbClr val="231F20"/>
                </a:solidFill>
                <a:latin typeface="Calibri"/>
                <a:cs typeface="Calibri"/>
              </a:rPr>
              <a:t>look </a:t>
            </a:r>
            <a:r>
              <a:rPr sz="1350" spc="30" dirty="0">
                <a:solidFill>
                  <a:srgbClr val="231F20"/>
                </a:solidFill>
                <a:latin typeface="Calibri"/>
                <a:cs typeface="Calibri"/>
              </a:rPr>
              <a:t>forward </a:t>
            </a:r>
            <a:r>
              <a:rPr sz="1350" spc="2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350" spc="50" dirty="0">
                <a:solidFill>
                  <a:srgbClr val="231F20"/>
                </a:solidFill>
                <a:latin typeface="Calibri"/>
                <a:cs typeface="Calibri"/>
              </a:rPr>
              <a:t>working </a:t>
            </a:r>
            <a:r>
              <a:rPr sz="1350" spc="10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1350" spc="25" dirty="0">
                <a:solidFill>
                  <a:srgbClr val="231F20"/>
                </a:solidFill>
                <a:latin typeface="Calibri"/>
                <a:cs typeface="Calibri"/>
              </a:rPr>
              <a:t>you.  </a:t>
            </a:r>
            <a:r>
              <a:rPr sz="1350" spc="50" dirty="0">
                <a:solidFill>
                  <a:srgbClr val="231F20"/>
                </a:solidFill>
                <a:latin typeface="Calibri"/>
                <a:cs typeface="Calibri"/>
              </a:rPr>
              <a:t>Thank you </a:t>
            </a:r>
            <a:r>
              <a:rPr sz="1350" spc="10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350" spc="55" dirty="0">
                <a:solidFill>
                  <a:srgbClr val="231F20"/>
                </a:solidFill>
                <a:latin typeface="Calibri"/>
                <a:cs typeface="Calibri"/>
              </a:rPr>
              <a:t>considering</a:t>
            </a:r>
            <a:r>
              <a:rPr sz="135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solidFill>
                  <a:srgbClr val="231F20"/>
                </a:solidFill>
                <a:latin typeface="Calibri"/>
                <a:cs typeface="Calibri"/>
              </a:rPr>
              <a:t>K-Tube.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1659" y="3595527"/>
            <a:ext cx="1174115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75" dirty="0">
                <a:solidFill>
                  <a:srgbClr val="231F20"/>
                </a:solidFill>
                <a:latin typeface="Lucida Sans"/>
                <a:cs typeface="Lucida Sans"/>
              </a:rPr>
              <a:t>K-Tube</a:t>
            </a:r>
            <a:r>
              <a:rPr sz="950" b="1" spc="-1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950" b="1" spc="-65" dirty="0">
                <a:solidFill>
                  <a:srgbClr val="231F20"/>
                </a:solidFill>
                <a:latin typeface="Lucida Sans"/>
                <a:cs typeface="Lucida Sans"/>
              </a:rPr>
              <a:t>Technologies</a:t>
            </a:r>
            <a:endParaRPr sz="95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50" spc="25" dirty="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sales@k-tube.com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1659" y="4070413"/>
            <a:ext cx="1243965" cy="34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3999"/>
              </a:lnSpc>
            </a:pPr>
            <a:r>
              <a:rPr sz="950" spc="50" dirty="0">
                <a:solidFill>
                  <a:srgbClr val="231F20"/>
                </a:solidFill>
                <a:latin typeface="Calibri"/>
                <a:cs typeface="Calibri"/>
              </a:rPr>
              <a:t>13400 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Kirkham </a:t>
            </a:r>
            <a:r>
              <a:rPr sz="950" spc="35" dirty="0">
                <a:solidFill>
                  <a:srgbClr val="231F20"/>
                </a:solidFill>
                <a:latin typeface="Calibri"/>
                <a:cs typeface="Calibri"/>
              </a:rPr>
              <a:t>Way  </a:t>
            </a:r>
            <a:r>
              <a:rPr sz="950" spc="15" dirty="0">
                <a:solidFill>
                  <a:srgbClr val="231F20"/>
                </a:solidFill>
                <a:latin typeface="Calibri"/>
                <a:cs typeface="Calibri"/>
              </a:rPr>
              <a:t>Poway, </a:t>
            </a:r>
            <a:r>
              <a:rPr sz="950" spc="160" dirty="0">
                <a:solidFill>
                  <a:srgbClr val="231F20"/>
                </a:solidFill>
                <a:latin typeface="Calibri"/>
                <a:cs typeface="Calibri"/>
              </a:rPr>
              <a:t>CA</a:t>
            </a:r>
            <a:r>
              <a:rPr sz="95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55" dirty="0">
                <a:solidFill>
                  <a:srgbClr val="231F20"/>
                </a:solidFill>
                <a:latin typeface="Calibri"/>
                <a:cs typeface="Calibri"/>
              </a:rPr>
              <a:t>92064 </a:t>
            </a:r>
            <a:r>
              <a:rPr sz="950" spc="85" dirty="0">
                <a:solidFill>
                  <a:srgbClr val="231F20"/>
                </a:solidFill>
                <a:latin typeface="Calibri"/>
                <a:cs typeface="Calibri"/>
              </a:rPr>
              <a:t>USA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1659" y="4585839"/>
            <a:ext cx="1286510" cy="494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solidFill>
                  <a:srgbClr val="231F20"/>
                </a:solidFill>
                <a:latin typeface="Calibri"/>
                <a:cs typeface="Calibri"/>
              </a:rPr>
              <a:t>Toll </a:t>
            </a:r>
            <a:r>
              <a:rPr sz="950" spc="35" dirty="0">
                <a:solidFill>
                  <a:srgbClr val="231F20"/>
                </a:solidFill>
                <a:latin typeface="Calibri"/>
                <a:cs typeface="Calibri"/>
              </a:rPr>
              <a:t>Free:</a:t>
            </a:r>
            <a:r>
              <a:rPr sz="95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35" dirty="0">
                <a:solidFill>
                  <a:srgbClr val="231F20"/>
                </a:solidFill>
                <a:latin typeface="Calibri"/>
                <a:cs typeface="Calibri"/>
              </a:rPr>
              <a:t>800.394.0058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50" spc="40" dirty="0">
                <a:solidFill>
                  <a:srgbClr val="231F20"/>
                </a:solidFill>
                <a:latin typeface="Calibri"/>
                <a:cs typeface="Calibri"/>
              </a:rPr>
              <a:t>Local:</a:t>
            </a:r>
            <a:r>
              <a:rPr sz="95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231F20"/>
                </a:solidFill>
                <a:latin typeface="Calibri"/>
                <a:cs typeface="Calibri"/>
              </a:rPr>
              <a:t>858.513.9229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Fax:</a:t>
            </a:r>
            <a:r>
              <a:rPr sz="95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Calibri"/>
                <a:cs typeface="Calibri"/>
              </a:rPr>
              <a:t>858.513.9459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91164" y="3595155"/>
            <a:ext cx="1143000" cy="659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10" dirty="0">
                <a:solidFill>
                  <a:srgbClr val="231F20"/>
                </a:solidFill>
                <a:latin typeface="Lucida Sans"/>
                <a:cs typeface="Lucida Sans"/>
              </a:rPr>
              <a:t>US</a:t>
            </a:r>
            <a:r>
              <a:rPr sz="950" b="1" spc="-15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950" b="1" spc="-25" dirty="0">
                <a:solidFill>
                  <a:srgbClr val="231F20"/>
                </a:solidFill>
                <a:latin typeface="Lucida Sans"/>
                <a:cs typeface="Lucida Sans"/>
              </a:rPr>
              <a:t>West</a:t>
            </a:r>
            <a:endParaRPr sz="950">
              <a:latin typeface="Lucida Sans"/>
              <a:cs typeface="Lucida Sans"/>
            </a:endParaRPr>
          </a:p>
          <a:p>
            <a:pPr marL="12700" marR="5080">
              <a:lnSpc>
                <a:spcPct val="113999"/>
              </a:lnSpc>
            </a:pPr>
            <a:r>
              <a:rPr sz="950" spc="65" dirty="0">
                <a:solidFill>
                  <a:srgbClr val="231F20"/>
                </a:solidFill>
                <a:latin typeface="Calibri"/>
                <a:cs typeface="Calibri"/>
              </a:rPr>
              <a:t>Gary </a:t>
            </a:r>
            <a:r>
              <a:rPr sz="950" spc="75" dirty="0">
                <a:solidFill>
                  <a:srgbClr val="231F20"/>
                </a:solidFill>
                <a:latin typeface="Calibri"/>
                <a:cs typeface="Calibri"/>
              </a:rPr>
              <a:t>A. </a:t>
            </a:r>
            <a:r>
              <a:rPr sz="950" spc="35" dirty="0">
                <a:solidFill>
                  <a:srgbClr val="231F20"/>
                </a:solidFill>
                <a:latin typeface="Calibri"/>
                <a:cs typeface="Calibri"/>
              </a:rPr>
              <a:t>Piazza  </a:t>
            </a:r>
            <a:r>
              <a:rPr sz="950" spc="135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g</a:t>
            </a:r>
            <a:r>
              <a:rPr sz="950" spc="90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p</a:t>
            </a:r>
            <a:r>
              <a:rPr sz="950" spc="-10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950" spc="55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z</a:t>
            </a:r>
            <a:r>
              <a:rPr sz="950" spc="40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z</a:t>
            </a:r>
            <a:r>
              <a:rPr sz="950" spc="-25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950" spc="-20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@</a:t>
            </a:r>
            <a:r>
              <a:rPr sz="950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k</a:t>
            </a:r>
            <a:r>
              <a:rPr sz="950" spc="-5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-</a:t>
            </a:r>
            <a:r>
              <a:rPr sz="950" spc="-30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950" spc="35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u</a:t>
            </a:r>
            <a:r>
              <a:rPr sz="950" spc="95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b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950" spc="-35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950" spc="60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co</a:t>
            </a:r>
            <a:r>
              <a:rPr sz="950" spc="65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m </a:t>
            </a:r>
            <a:r>
              <a:rPr sz="95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231F20"/>
                </a:solidFill>
                <a:latin typeface="Calibri"/>
                <a:cs typeface="Calibri"/>
              </a:rPr>
              <a:t>360.609.7192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91164" y="4400146"/>
            <a:ext cx="1463675" cy="84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92125">
              <a:lnSpc>
                <a:spcPct val="113999"/>
              </a:lnSpc>
            </a:pPr>
            <a:r>
              <a:rPr sz="950" b="1" spc="-10" dirty="0">
                <a:solidFill>
                  <a:srgbClr val="231F20"/>
                </a:solidFill>
                <a:latin typeface="Lucida Sans"/>
                <a:cs typeface="Lucida Sans"/>
              </a:rPr>
              <a:t>US </a:t>
            </a:r>
            <a:r>
              <a:rPr sz="950" b="1" spc="-45" dirty="0">
                <a:solidFill>
                  <a:srgbClr val="231F20"/>
                </a:solidFill>
                <a:latin typeface="Lucida Sans"/>
                <a:cs typeface="Lucida Sans"/>
              </a:rPr>
              <a:t>Midwest  </a:t>
            </a:r>
            <a:r>
              <a:rPr sz="950" i="1" spc="25" dirty="0">
                <a:solidFill>
                  <a:srgbClr val="231F20"/>
                </a:solidFill>
                <a:latin typeface="Calibri"/>
                <a:cs typeface="Calibri"/>
              </a:rPr>
              <a:t>LifeTech </a:t>
            </a:r>
            <a:r>
              <a:rPr sz="950" i="1" spc="30" dirty="0">
                <a:solidFill>
                  <a:srgbClr val="231F20"/>
                </a:solidFill>
                <a:latin typeface="Calibri"/>
                <a:cs typeface="Calibri"/>
              </a:rPr>
              <a:t>Solutions  </a:t>
            </a:r>
            <a:r>
              <a:rPr sz="950" spc="55" dirty="0">
                <a:solidFill>
                  <a:srgbClr val="231F20"/>
                </a:solidFill>
                <a:latin typeface="Calibri"/>
                <a:cs typeface="Calibri"/>
              </a:rPr>
              <a:t>Jeff </a:t>
            </a:r>
            <a:r>
              <a:rPr sz="950" spc="50" dirty="0">
                <a:solidFill>
                  <a:srgbClr val="231F20"/>
                </a:solidFill>
                <a:latin typeface="Calibri"/>
                <a:cs typeface="Calibri"/>
              </a:rPr>
              <a:t>L.</a:t>
            </a:r>
            <a:r>
              <a:rPr sz="95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65" dirty="0">
                <a:solidFill>
                  <a:srgbClr val="231F20"/>
                </a:solidFill>
                <a:latin typeface="Calibri"/>
                <a:cs typeface="Calibri"/>
              </a:rPr>
              <a:t>Johnson</a:t>
            </a:r>
            <a:endParaRPr sz="950">
              <a:latin typeface="Calibri"/>
              <a:cs typeface="Calibri"/>
            </a:endParaRPr>
          </a:p>
          <a:p>
            <a:pPr marL="12700" marR="5080">
              <a:lnSpc>
                <a:spcPct val="113999"/>
              </a:lnSpc>
            </a:pPr>
            <a:r>
              <a:rPr sz="950" spc="20" dirty="0">
                <a:solidFill>
                  <a:srgbClr val="231F20"/>
                </a:solidFill>
                <a:latin typeface="Calibri"/>
                <a:cs typeface="Calibri"/>
                <a:hlinkClick r:id="rId6"/>
              </a:rPr>
              <a:t>jeffj@lifetechsolutions.com </a:t>
            </a:r>
            <a:r>
              <a:rPr sz="950" spc="20" dirty="0">
                <a:solidFill>
                  <a:srgbClr val="231F20"/>
                </a:solidFill>
                <a:latin typeface="Calibri"/>
                <a:cs typeface="Calibri"/>
              </a:rPr>
              <a:t> 651.442.9995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96535" y="3594784"/>
            <a:ext cx="1141095" cy="659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10" dirty="0">
                <a:solidFill>
                  <a:srgbClr val="231F20"/>
                </a:solidFill>
                <a:latin typeface="Lucida Sans"/>
                <a:cs typeface="Lucida Sans"/>
              </a:rPr>
              <a:t>US</a:t>
            </a:r>
            <a:r>
              <a:rPr sz="950" b="1" spc="-14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950" b="1" spc="-50" dirty="0">
                <a:solidFill>
                  <a:srgbClr val="231F20"/>
                </a:solidFill>
                <a:latin typeface="Lucida Sans"/>
                <a:cs typeface="Lucida Sans"/>
              </a:rPr>
              <a:t>Central</a:t>
            </a:r>
            <a:endParaRPr sz="950">
              <a:latin typeface="Lucida Sans"/>
              <a:cs typeface="Lucida Sans"/>
            </a:endParaRPr>
          </a:p>
          <a:p>
            <a:pPr marL="12700" marR="5080">
              <a:lnSpc>
                <a:spcPct val="113999"/>
              </a:lnSpc>
            </a:pPr>
            <a:r>
              <a:rPr sz="950" spc="40" dirty="0">
                <a:solidFill>
                  <a:srgbClr val="231F20"/>
                </a:solidFill>
                <a:latin typeface="Calibri"/>
                <a:cs typeface="Calibri"/>
              </a:rPr>
              <a:t>Kevin Shutes  </a:t>
            </a:r>
            <a:r>
              <a:rPr sz="950" spc="25" dirty="0">
                <a:solidFill>
                  <a:srgbClr val="231F20"/>
                </a:solidFill>
                <a:latin typeface="Calibri"/>
                <a:cs typeface="Calibri"/>
                <a:hlinkClick r:id="rId7"/>
              </a:rPr>
              <a:t>kshutes@k-tube.com </a:t>
            </a:r>
            <a:r>
              <a:rPr sz="95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Calibri"/>
                <a:cs typeface="Calibri"/>
              </a:rPr>
              <a:t>847.450.4611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96535" y="4399775"/>
            <a:ext cx="1085850" cy="680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3999"/>
              </a:lnSpc>
            </a:pPr>
            <a:r>
              <a:rPr sz="950" b="1" spc="-10" dirty="0">
                <a:solidFill>
                  <a:srgbClr val="231F20"/>
                </a:solidFill>
                <a:latin typeface="Lucida Sans"/>
                <a:cs typeface="Lucida Sans"/>
              </a:rPr>
              <a:t>US </a:t>
            </a:r>
            <a:r>
              <a:rPr sz="950" b="1" spc="-55" dirty="0">
                <a:solidFill>
                  <a:srgbClr val="231F20"/>
                </a:solidFill>
                <a:latin typeface="Lucida Sans"/>
                <a:cs typeface="Lucida Sans"/>
              </a:rPr>
              <a:t>Southeast  </a:t>
            </a:r>
            <a:r>
              <a:rPr sz="950" spc="70" dirty="0">
                <a:solidFill>
                  <a:srgbClr val="231F20"/>
                </a:solidFill>
                <a:latin typeface="Calibri"/>
                <a:cs typeface="Calibri"/>
              </a:rPr>
              <a:t>Chuck </a:t>
            </a:r>
            <a:r>
              <a:rPr sz="950" spc="40" dirty="0">
                <a:solidFill>
                  <a:srgbClr val="231F20"/>
                </a:solidFill>
                <a:latin typeface="Calibri"/>
                <a:cs typeface="Calibri"/>
              </a:rPr>
              <a:t>Antony  </a:t>
            </a:r>
            <a:r>
              <a:rPr sz="950" spc="65" dirty="0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c</a:t>
            </a:r>
            <a:r>
              <a:rPr sz="950" spc="50" dirty="0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ma</a:t>
            </a:r>
            <a:r>
              <a:rPr sz="950" spc="40" dirty="0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n</a:t>
            </a:r>
            <a:r>
              <a:rPr sz="950" spc="10" dirty="0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to</a:t>
            </a:r>
            <a:r>
              <a:rPr sz="950" spc="25" dirty="0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n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y</a:t>
            </a:r>
            <a:r>
              <a:rPr sz="950" spc="-90" dirty="0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@</a:t>
            </a:r>
            <a:r>
              <a:rPr sz="950" spc="40" dirty="0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a</a:t>
            </a:r>
            <a:r>
              <a:rPr sz="950" spc="65" dirty="0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o</a:t>
            </a:r>
            <a:r>
              <a:rPr sz="950" spc="-10" dirty="0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l</a:t>
            </a:r>
            <a:r>
              <a:rPr sz="950" spc="-35" dirty="0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.</a:t>
            </a:r>
            <a:r>
              <a:rPr sz="950" spc="60" dirty="0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co</a:t>
            </a:r>
            <a:r>
              <a:rPr sz="950" spc="65" dirty="0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m </a:t>
            </a:r>
            <a:r>
              <a:rPr sz="95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Calibri"/>
                <a:cs typeface="Calibri"/>
              </a:rPr>
              <a:t>318.243.4119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62068" y="3594413"/>
            <a:ext cx="1519555" cy="1734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10" dirty="0">
                <a:solidFill>
                  <a:srgbClr val="231F20"/>
                </a:solidFill>
                <a:latin typeface="Lucida Sans"/>
                <a:cs typeface="Lucida Sans"/>
              </a:rPr>
              <a:t>US</a:t>
            </a:r>
            <a:r>
              <a:rPr sz="950" b="1" spc="-14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950" b="1" spc="-50" dirty="0">
                <a:solidFill>
                  <a:srgbClr val="231F20"/>
                </a:solidFill>
                <a:latin typeface="Lucida Sans"/>
                <a:cs typeface="Lucida Sans"/>
              </a:rPr>
              <a:t>Central</a:t>
            </a:r>
            <a:endParaRPr sz="95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50" i="1" spc="40" dirty="0">
                <a:solidFill>
                  <a:srgbClr val="231F20"/>
                </a:solidFill>
                <a:latin typeface="Calibri"/>
                <a:cs typeface="Calibri"/>
              </a:rPr>
              <a:t>Medical</a:t>
            </a:r>
            <a:r>
              <a:rPr sz="950" i="1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i="1" spc="20" dirty="0">
                <a:solidFill>
                  <a:srgbClr val="231F20"/>
                </a:solidFill>
                <a:latin typeface="Calibri"/>
                <a:cs typeface="Calibri"/>
              </a:rPr>
              <a:t>Metals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50" spc="30" dirty="0">
                <a:solidFill>
                  <a:srgbClr val="231F20"/>
                </a:solidFill>
                <a:latin typeface="Calibri"/>
                <a:cs typeface="Calibri"/>
                <a:hlinkClick r:id="rId9"/>
              </a:rPr>
              <a:t>MedicalMetals@k-tube.com</a:t>
            </a:r>
            <a:endParaRPr sz="950">
              <a:latin typeface="Calibri"/>
              <a:cs typeface="Calibri"/>
            </a:endParaRPr>
          </a:p>
          <a:p>
            <a:pPr marL="12700" marR="768985">
              <a:lnSpc>
                <a:spcPct val="113999"/>
              </a:lnSpc>
              <a:spcBef>
                <a:spcPts val="660"/>
              </a:spcBef>
            </a:pPr>
            <a:r>
              <a:rPr sz="950" spc="30" dirty="0">
                <a:solidFill>
                  <a:srgbClr val="231F20"/>
                </a:solidFill>
                <a:latin typeface="Calibri"/>
                <a:cs typeface="Calibri"/>
              </a:rPr>
              <a:t>Paul</a:t>
            </a:r>
            <a:r>
              <a:rPr sz="95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35" dirty="0">
                <a:solidFill>
                  <a:srgbClr val="231F20"/>
                </a:solidFill>
                <a:latin typeface="Calibri"/>
                <a:cs typeface="Calibri"/>
              </a:rPr>
              <a:t>Gratiano  </a:t>
            </a:r>
            <a:r>
              <a:rPr sz="950" spc="25" dirty="0">
                <a:solidFill>
                  <a:srgbClr val="231F20"/>
                </a:solidFill>
                <a:latin typeface="Calibri"/>
                <a:cs typeface="Calibri"/>
              </a:rPr>
              <a:t>603.320.1886</a:t>
            </a:r>
            <a:endParaRPr sz="950">
              <a:latin typeface="Calibri"/>
              <a:cs typeface="Calibri"/>
            </a:endParaRPr>
          </a:p>
          <a:p>
            <a:pPr marL="12700" marR="781050">
              <a:lnSpc>
                <a:spcPct val="113999"/>
              </a:lnSpc>
              <a:spcBef>
                <a:spcPts val="650"/>
              </a:spcBef>
            </a:pPr>
            <a:r>
              <a:rPr sz="950" spc="40" dirty="0">
                <a:solidFill>
                  <a:srgbClr val="231F20"/>
                </a:solidFill>
                <a:latin typeface="Calibri"/>
                <a:cs typeface="Calibri"/>
              </a:rPr>
              <a:t>Rich </a:t>
            </a:r>
            <a:r>
              <a:rPr sz="950" spc="60" dirty="0">
                <a:solidFill>
                  <a:srgbClr val="231F20"/>
                </a:solidFill>
                <a:latin typeface="Calibri"/>
                <a:cs typeface="Calibri"/>
              </a:rPr>
              <a:t>Gordon  </a:t>
            </a:r>
            <a:r>
              <a:rPr sz="950" spc="35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r>
              <a:rPr sz="950" spc="40" dirty="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r>
              <a:rPr sz="950" spc="-5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950" spc="30" dirty="0">
                <a:solidFill>
                  <a:srgbClr val="231F20"/>
                </a:solidFill>
                <a:latin typeface="Calibri"/>
                <a:cs typeface="Calibri"/>
              </a:rPr>
              <a:t>7</a:t>
            </a:r>
            <a:r>
              <a:rPr sz="950" spc="10" dirty="0">
                <a:solidFill>
                  <a:srgbClr val="231F20"/>
                </a:solidFill>
                <a:latin typeface="Calibri"/>
                <a:cs typeface="Calibri"/>
              </a:rPr>
              <a:t>7</a:t>
            </a:r>
            <a:r>
              <a:rPr sz="950" spc="40" dirty="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r>
              <a:rPr sz="950" spc="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950" spc="40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r>
              <a:rPr sz="950" spc="25" dirty="0">
                <a:solidFill>
                  <a:srgbClr val="231F20"/>
                </a:solidFill>
                <a:latin typeface="Calibri"/>
                <a:cs typeface="Calibri"/>
              </a:rPr>
              <a:t>9</a:t>
            </a:r>
            <a:r>
              <a:rPr sz="950" spc="30" dirty="0">
                <a:solidFill>
                  <a:srgbClr val="231F20"/>
                </a:solidFill>
                <a:latin typeface="Calibri"/>
                <a:cs typeface="Calibri"/>
              </a:rPr>
              <a:t>77</a:t>
            </a:r>
            <a:endParaRPr sz="950">
              <a:latin typeface="Calibri"/>
              <a:cs typeface="Calibri"/>
            </a:endParaRPr>
          </a:p>
          <a:p>
            <a:pPr marL="12700" marR="760730">
              <a:lnSpc>
                <a:spcPct val="113999"/>
              </a:lnSpc>
              <a:spcBef>
                <a:spcPts val="650"/>
              </a:spcBef>
            </a:pPr>
            <a:r>
              <a:rPr sz="950" spc="40" dirty="0">
                <a:solidFill>
                  <a:srgbClr val="231F20"/>
                </a:solidFill>
                <a:latin typeface="Calibri"/>
                <a:cs typeface="Calibri"/>
              </a:rPr>
              <a:t>Rich 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Hecht  </a:t>
            </a:r>
            <a:r>
              <a:rPr sz="950" spc="35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r>
              <a:rPr sz="950" spc="40" dirty="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r>
              <a:rPr sz="950" spc="5" dirty="0">
                <a:solidFill>
                  <a:srgbClr val="231F20"/>
                </a:solidFill>
                <a:latin typeface="Calibri"/>
                <a:cs typeface="Calibri"/>
              </a:rPr>
              <a:t>.2</a:t>
            </a:r>
            <a:r>
              <a:rPr sz="950" spc="60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r>
              <a:rPr sz="950" spc="25" dirty="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r>
              <a:rPr sz="950" spc="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6</a:t>
            </a:r>
            <a:r>
              <a:rPr sz="950" spc="40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r>
              <a:rPr sz="950" spc="60" dirty="0">
                <a:solidFill>
                  <a:srgbClr val="231F20"/>
                </a:solidFill>
                <a:latin typeface="Calibri"/>
                <a:cs typeface="Calibri"/>
              </a:rPr>
              <a:t>8</a:t>
            </a:r>
            <a:r>
              <a:rPr sz="950" spc="80" dirty="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43117" y="3595449"/>
            <a:ext cx="1390015" cy="1732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40" dirty="0">
                <a:solidFill>
                  <a:srgbClr val="231F20"/>
                </a:solidFill>
                <a:latin typeface="Lucida Sans"/>
                <a:cs typeface="Lucida Sans"/>
              </a:rPr>
              <a:t>Europe</a:t>
            </a:r>
            <a:endParaRPr sz="95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50" i="1" spc="50" dirty="0">
                <a:solidFill>
                  <a:srgbClr val="231F20"/>
                </a:solidFill>
                <a:latin typeface="Calibri"/>
                <a:cs typeface="Calibri"/>
              </a:rPr>
              <a:t>MER-Europe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50" spc="55" dirty="0">
                <a:solidFill>
                  <a:srgbClr val="231F20"/>
                </a:solidFill>
                <a:latin typeface="Calibri"/>
                <a:cs typeface="Calibri"/>
              </a:rPr>
              <a:t>+31</a:t>
            </a:r>
            <a:r>
              <a:rPr sz="95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35" dirty="0">
                <a:solidFill>
                  <a:srgbClr val="231F20"/>
                </a:solidFill>
                <a:latin typeface="Calibri"/>
                <a:cs typeface="Calibri"/>
              </a:rPr>
              <a:t>598.634.420</a:t>
            </a:r>
            <a:endParaRPr sz="950">
              <a:latin typeface="Calibri"/>
              <a:cs typeface="Calibri"/>
            </a:endParaRPr>
          </a:p>
          <a:p>
            <a:pPr marL="12700" marR="196215">
              <a:lnSpc>
                <a:spcPct val="113999"/>
              </a:lnSpc>
              <a:spcBef>
                <a:spcPts val="650"/>
              </a:spcBef>
            </a:pPr>
            <a:r>
              <a:rPr sz="950" spc="60" dirty="0">
                <a:solidFill>
                  <a:srgbClr val="231F20"/>
                </a:solidFill>
                <a:latin typeface="Calibri"/>
                <a:cs typeface="Calibri"/>
              </a:rPr>
              <a:t>Tim </a:t>
            </a:r>
            <a:r>
              <a:rPr sz="950" spc="65" dirty="0">
                <a:solidFill>
                  <a:srgbClr val="231F20"/>
                </a:solidFill>
                <a:latin typeface="Calibri"/>
                <a:cs typeface="Calibri"/>
              </a:rPr>
              <a:t>Noppert  </a:t>
            </a:r>
            <a:r>
              <a:rPr sz="950" spc="25" dirty="0">
                <a:solidFill>
                  <a:srgbClr val="231F20"/>
                </a:solidFill>
                <a:latin typeface="Calibri"/>
                <a:cs typeface="Calibri"/>
                <a:hlinkClick r:id="rId10"/>
              </a:rPr>
              <a:t>tim@mer-europe.com</a:t>
            </a:r>
            <a:endParaRPr sz="950">
              <a:latin typeface="Calibri"/>
              <a:cs typeface="Calibri"/>
            </a:endParaRPr>
          </a:p>
          <a:p>
            <a:pPr marL="12700" marR="5080">
              <a:lnSpc>
                <a:spcPct val="113999"/>
              </a:lnSpc>
              <a:spcBef>
                <a:spcPts val="650"/>
              </a:spcBef>
            </a:pPr>
            <a:r>
              <a:rPr sz="950" spc="55" dirty="0">
                <a:solidFill>
                  <a:srgbClr val="231F20"/>
                </a:solidFill>
                <a:latin typeface="Calibri"/>
                <a:cs typeface="Calibri"/>
              </a:rPr>
              <a:t>Wendy </a:t>
            </a:r>
            <a:r>
              <a:rPr sz="950" spc="50" dirty="0">
                <a:solidFill>
                  <a:srgbClr val="231F20"/>
                </a:solidFill>
                <a:latin typeface="Calibri"/>
                <a:cs typeface="Calibri"/>
              </a:rPr>
              <a:t>Steenbergen  </a:t>
            </a:r>
            <a:r>
              <a:rPr sz="950" spc="10" dirty="0">
                <a:solidFill>
                  <a:srgbClr val="231F20"/>
                </a:solidFill>
                <a:latin typeface="Calibri"/>
                <a:cs typeface="Calibri"/>
                <a:hlinkClick r:id="rId11"/>
              </a:rPr>
              <a:t>w</a:t>
            </a:r>
            <a:r>
              <a:rPr sz="950" spc="40" dirty="0">
                <a:solidFill>
                  <a:srgbClr val="231F20"/>
                </a:solidFill>
                <a:latin typeface="Calibri"/>
                <a:cs typeface="Calibri"/>
                <a:hlinkClick r:id="rId11"/>
              </a:rPr>
              <a:t>e</a:t>
            </a:r>
            <a:r>
              <a:rPr sz="950" spc="50" dirty="0">
                <a:solidFill>
                  <a:srgbClr val="231F20"/>
                </a:solidFill>
                <a:latin typeface="Calibri"/>
                <a:cs typeface="Calibri"/>
                <a:hlinkClick r:id="rId11"/>
              </a:rPr>
              <a:t>n</a:t>
            </a:r>
            <a:r>
              <a:rPr sz="950" spc="100" dirty="0">
                <a:solidFill>
                  <a:srgbClr val="231F20"/>
                </a:solidFill>
                <a:latin typeface="Calibri"/>
                <a:cs typeface="Calibri"/>
                <a:hlinkClick r:id="rId11"/>
              </a:rPr>
              <a:t>d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  <a:hlinkClick r:id="rId11"/>
              </a:rPr>
              <a:t>y</a:t>
            </a:r>
            <a:r>
              <a:rPr sz="950" spc="-85" dirty="0">
                <a:solidFill>
                  <a:srgbClr val="231F20"/>
                </a:solidFill>
                <a:latin typeface="Calibri"/>
                <a:cs typeface="Calibri"/>
                <a:hlinkClick r:id="rId11"/>
              </a:rPr>
              <a:t>@</a:t>
            </a:r>
            <a:r>
              <a:rPr sz="950" spc="75" dirty="0">
                <a:solidFill>
                  <a:srgbClr val="231F20"/>
                </a:solidFill>
                <a:latin typeface="Calibri"/>
                <a:cs typeface="Calibri"/>
                <a:hlinkClick r:id="rId11"/>
              </a:rPr>
              <a:t>m</a:t>
            </a:r>
            <a:r>
              <a:rPr sz="950" spc="30" dirty="0">
                <a:solidFill>
                  <a:srgbClr val="231F20"/>
                </a:solidFill>
                <a:latin typeface="Calibri"/>
                <a:cs typeface="Calibri"/>
                <a:hlinkClick r:id="rId11"/>
              </a:rPr>
              <a:t>e</a:t>
            </a:r>
            <a:r>
              <a:rPr sz="950" spc="-35" dirty="0">
                <a:solidFill>
                  <a:srgbClr val="231F20"/>
                </a:solidFill>
                <a:latin typeface="Calibri"/>
                <a:cs typeface="Calibri"/>
                <a:hlinkClick r:id="rId11"/>
              </a:rPr>
              <a:t>r</a:t>
            </a:r>
            <a:r>
              <a:rPr sz="950" spc="15" dirty="0">
                <a:solidFill>
                  <a:srgbClr val="231F20"/>
                </a:solidFill>
                <a:latin typeface="Calibri"/>
                <a:cs typeface="Calibri"/>
                <a:hlinkClick r:id="rId11"/>
              </a:rPr>
              <a:t>-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  <a:hlinkClick r:id="rId11"/>
              </a:rPr>
              <a:t>eu</a:t>
            </a:r>
            <a:r>
              <a:rPr sz="950" spc="-20" dirty="0">
                <a:solidFill>
                  <a:srgbClr val="231F20"/>
                </a:solidFill>
                <a:latin typeface="Calibri"/>
                <a:cs typeface="Calibri"/>
                <a:hlinkClick r:id="rId11"/>
              </a:rPr>
              <a:t>r</a:t>
            </a:r>
            <a:r>
              <a:rPr sz="950" spc="65" dirty="0">
                <a:solidFill>
                  <a:srgbClr val="231F20"/>
                </a:solidFill>
                <a:latin typeface="Calibri"/>
                <a:cs typeface="Calibri"/>
                <a:hlinkClick r:id="rId11"/>
              </a:rPr>
              <a:t>o</a:t>
            </a:r>
            <a:r>
              <a:rPr sz="950" spc="95" dirty="0">
                <a:solidFill>
                  <a:srgbClr val="231F20"/>
                </a:solidFill>
                <a:latin typeface="Calibri"/>
                <a:cs typeface="Calibri"/>
                <a:hlinkClick r:id="rId11"/>
              </a:rPr>
              <a:t>p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  <a:hlinkClick r:id="rId11"/>
              </a:rPr>
              <a:t>e</a:t>
            </a:r>
            <a:r>
              <a:rPr sz="950" spc="-35" dirty="0">
                <a:solidFill>
                  <a:srgbClr val="231F20"/>
                </a:solidFill>
                <a:latin typeface="Calibri"/>
                <a:cs typeface="Calibri"/>
                <a:hlinkClick r:id="rId11"/>
              </a:rPr>
              <a:t>.</a:t>
            </a:r>
            <a:r>
              <a:rPr sz="950" spc="60" dirty="0">
                <a:solidFill>
                  <a:srgbClr val="231F20"/>
                </a:solidFill>
                <a:latin typeface="Calibri"/>
                <a:cs typeface="Calibri"/>
                <a:hlinkClick r:id="rId11"/>
              </a:rPr>
              <a:t>c</a:t>
            </a:r>
            <a:r>
              <a:rPr sz="950" spc="65" dirty="0">
                <a:solidFill>
                  <a:srgbClr val="231F20"/>
                </a:solidFill>
                <a:latin typeface="Calibri"/>
                <a:cs typeface="Calibri"/>
                <a:hlinkClick r:id="rId11"/>
              </a:rPr>
              <a:t>om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950" b="1" spc="-60" dirty="0">
                <a:solidFill>
                  <a:srgbClr val="231F20"/>
                </a:solidFill>
                <a:latin typeface="Lucida Sans"/>
                <a:cs typeface="Lucida Sans"/>
              </a:rPr>
              <a:t>International</a:t>
            </a:r>
            <a:endParaRPr sz="95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950" spc="25" dirty="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sales@k-tube.com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997898" y="818273"/>
            <a:ext cx="3737514" cy="25197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84400" y="3612896"/>
            <a:ext cx="133985" cy="133985"/>
          </a:xfrm>
          <a:custGeom>
            <a:avLst/>
            <a:gdLst/>
            <a:ahLst/>
            <a:cxnLst/>
            <a:rect l="l" t="t" r="r" b="b"/>
            <a:pathLst>
              <a:path w="133985" h="133985">
                <a:moveTo>
                  <a:pt x="66801" y="0"/>
                </a:moveTo>
                <a:lnTo>
                  <a:pt x="40799" y="5251"/>
                </a:lnTo>
                <a:lnTo>
                  <a:pt x="19565" y="19570"/>
                </a:lnTo>
                <a:lnTo>
                  <a:pt x="5249" y="40805"/>
                </a:lnTo>
                <a:lnTo>
                  <a:pt x="0" y="66801"/>
                </a:lnTo>
                <a:lnTo>
                  <a:pt x="5249" y="92804"/>
                </a:lnTo>
                <a:lnTo>
                  <a:pt x="19565" y="114038"/>
                </a:lnTo>
                <a:lnTo>
                  <a:pt x="40799" y="128354"/>
                </a:lnTo>
                <a:lnTo>
                  <a:pt x="66801" y="133603"/>
                </a:lnTo>
                <a:lnTo>
                  <a:pt x="92804" y="128354"/>
                </a:lnTo>
                <a:lnTo>
                  <a:pt x="114038" y="114038"/>
                </a:lnTo>
                <a:lnTo>
                  <a:pt x="128354" y="92804"/>
                </a:lnTo>
                <a:lnTo>
                  <a:pt x="133603" y="66801"/>
                </a:lnTo>
                <a:lnTo>
                  <a:pt x="128354" y="40805"/>
                </a:lnTo>
                <a:lnTo>
                  <a:pt x="114038" y="19570"/>
                </a:lnTo>
                <a:lnTo>
                  <a:pt x="92804" y="5251"/>
                </a:lnTo>
                <a:lnTo>
                  <a:pt x="66801" y="0"/>
                </a:lnTo>
                <a:close/>
              </a:path>
            </a:pathLst>
          </a:custGeom>
          <a:solidFill>
            <a:srgbClr val="D212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9755" y="3612896"/>
            <a:ext cx="133985" cy="133985"/>
          </a:xfrm>
          <a:custGeom>
            <a:avLst/>
            <a:gdLst/>
            <a:ahLst/>
            <a:cxnLst/>
            <a:rect l="l" t="t" r="r" b="b"/>
            <a:pathLst>
              <a:path w="133985" h="133985">
                <a:moveTo>
                  <a:pt x="66801" y="0"/>
                </a:moveTo>
                <a:lnTo>
                  <a:pt x="40799" y="5251"/>
                </a:lnTo>
                <a:lnTo>
                  <a:pt x="19565" y="19570"/>
                </a:lnTo>
                <a:lnTo>
                  <a:pt x="5249" y="40805"/>
                </a:lnTo>
                <a:lnTo>
                  <a:pt x="0" y="66801"/>
                </a:lnTo>
                <a:lnTo>
                  <a:pt x="5249" y="92804"/>
                </a:lnTo>
                <a:lnTo>
                  <a:pt x="19565" y="114038"/>
                </a:lnTo>
                <a:lnTo>
                  <a:pt x="40799" y="128354"/>
                </a:lnTo>
                <a:lnTo>
                  <a:pt x="66801" y="133603"/>
                </a:lnTo>
                <a:lnTo>
                  <a:pt x="92804" y="128354"/>
                </a:lnTo>
                <a:lnTo>
                  <a:pt x="114038" y="114038"/>
                </a:lnTo>
                <a:lnTo>
                  <a:pt x="128354" y="92804"/>
                </a:lnTo>
                <a:lnTo>
                  <a:pt x="133603" y="66801"/>
                </a:lnTo>
                <a:lnTo>
                  <a:pt x="128354" y="40805"/>
                </a:lnTo>
                <a:lnTo>
                  <a:pt x="114038" y="19570"/>
                </a:lnTo>
                <a:lnTo>
                  <a:pt x="92804" y="5251"/>
                </a:lnTo>
                <a:lnTo>
                  <a:pt x="66801" y="0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55335" y="3612896"/>
            <a:ext cx="133985" cy="133985"/>
          </a:xfrm>
          <a:custGeom>
            <a:avLst/>
            <a:gdLst/>
            <a:ahLst/>
            <a:cxnLst/>
            <a:rect l="l" t="t" r="r" b="b"/>
            <a:pathLst>
              <a:path w="133985" h="133985">
                <a:moveTo>
                  <a:pt x="66801" y="0"/>
                </a:moveTo>
                <a:lnTo>
                  <a:pt x="40799" y="5251"/>
                </a:lnTo>
                <a:lnTo>
                  <a:pt x="19565" y="19570"/>
                </a:lnTo>
                <a:lnTo>
                  <a:pt x="5249" y="40805"/>
                </a:lnTo>
                <a:lnTo>
                  <a:pt x="0" y="66801"/>
                </a:lnTo>
                <a:lnTo>
                  <a:pt x="5249" y="92804"/>
                </a:lnTo>
                <a:lnTo>
                  <a:pt x="19565" y="114038"/>
                </a:lnTo>
                <a:lnTo>
                  <a:pt x="40799" y="128354"/>
                </a:lnTo>
                <a:lnTo>
                  <a:pt x="66801" y="133603"/>
                </a:lnTo>
                <a:lnTo>
                  <a:pt x="92804" y="128354"/>
                </a:lnTo>
                <a:lnTo>
                  <a:pt x="114038" y="114038"/>
                </a:lnTo>
                <a:lnTo>
                  <a:pt x="128354" y="92804"/>
                </a:lnTo>
                <a:lnTo>
                  <a:pt x="133603" y="66801"/>
                </a:lnTo>
                <a:lnTo>
                  <a:pt x="128354" y="40805"/>
                </a:lnTo>
                <a:lnTo>
                  <a:pt x="114038" y="19570"/>
                </a:lnTo>
                <a:lnTo>
                  <a:pt x="92804" y="5251"/>
                </a:lnTo>
                <a:lnTo>
                  <a:pt x="66801" y="0"/>
                </a:lnTo>
                <a:close/>
              </a:path>
            </a:pathLst>
          </a:custGeom>
          <a:solidFill>
            <a:srgbClr val="79A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84400" y="4425696"/>
            <a:ext cx="133985" cy="133985"/>
          </a:xfrm>
          <a:custGeom>
            <a:avLst/>
            <a:gdLst/>
            <a:ahLst/>
            <a:cxnLst/>
            <a:rect l="l" t="t" r="r" b="b"/>
            <a:pathLst>
              <a:path w="133985" h="133985">
                <a:moveTo>
                  <a:pt x="66801" y="0"/>
                </a:moveTo>
                <a:lnTo>
                  <a:pt x="40799" y="5251"/>
                </a:lnTo>
                <a:lnTo>
                  <a:pt x="19565" y="19570"/>
                </a:lnTo>
                <a:lnTo>
                  <a:pt x="5249" y="40805"/>
                </a:lnTo>
                <a:lnTo>
                  <a:pt x="0" y="66801"/>
                </a:lnTo>
                <a:lnTo>
                  <a:pt x="5249" y="92804"/>
                </a:lnTo>
                <a:lnTo>
                  <a:pt x="19565" y="114038"/>
                </a:lnTo>
                <a:lnTo>
                  <a:pt x="40799" y="128354"/>
                </a:lnTo>
                <a:lnTo>
                  <a:pt x="66801" y="133603"/>
                </a:lnTo>
                <a:lnTo>
                  <a:pt x="92804" y="128354"/>
                </a:lnTo>
                <a:lnTo>
                  <a:pt x="114038" y="114038"/>
                </a:lnTo>
                <a:lnTo>
                  <a:pt x="128354" y="92804"/>
                </a:lnTo>
                <a:lnTo>
                  <a:pt x="133603" y="66801"/>
                </a:lnTo>
                <a:lnTo>
                  <a:pt x="128354" y="40805"/>
                </a:lnTo>
                <a:lnTo>
                  <a:pt x="114038" y="19570"/>
                </a:lnTo>
                <a:lnTo>
                  <a:pt x="92804" y="5251"/>
                </a:lnTo>
                <a:lnTo>
                  <a:pt x="66801" y="0"/>
                </a:lnTo>
                <a:close/>
              </a:path>
            </a:pathLst>
          </a:custGeom>
          <a:solidFill>
            <a:srgbClr val="E6A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9755" y="4425696"/>
            <a:ext cx="133985" cy="133985"/>
          </a:xfrm>
          <a:custGeom>
            <a:avLst/>
            <a:gdLst/>
            <a:ahLst/>
            <a:cxnLst/>
            <a:rect l="l" t="t" r="r" b="b"/>
            <a:pathLst>
              <a:path w="133985" h="133985">
                <a:moveTo>
                  <a:pt x="66801" y="0"/>
                </a:moveTo>
                <a:lnTo>
                  <a:pt x="40799" y="5251"/>
                </a:lnTo>
                <a:lnTo>
                  <a:pt x="19565" y="19570"/>
                </a:lnTo>
                <a:lnTo>
                  <a:pt x="5249" y="40805"/>
                </a:lnTo>
                <a:lnTo>
                  <a:pt x="0" y="66801"/>
                </a:lnTo>
                <a:lnTo>
                  <a:pt x="5249" y="92804"/>
                </a:lnTo>
                <a:lnTo>
                  <a:pt x="19565" y="114038"/>
                </a:lnTo>
                <a:lnTo>
                  <a:pt x="40799" y="128354"/>
                </a:lnTo>
                <a:lnTo>
                  <a:pt x="66801" y="133603"/>
                </a:lnTo>
                <a:lnTo>
                  <a:pt x="92804" y="128354"/>
                </a:lnTo>
                <a:lnTo>
                  <a:pt x="114038" y="114038"/>
                </a:lnTo>
                <a:lnTo>
                  <a:pt x="128354" y="92804"/>
                </a:lnTo>
                <a:lnTo>
                  <a:pt x="133603" y="66801"/>
                </a:lnTo>
                <a:lnTo>
                  <a:pt x="128354" y="40805"/>
                </a:lnTo>
                <a:lnTo>
                  <a:pt x="114038" y="19570"/>
                </a:lnTo>
                <a:lnTo>
                  <a:pt x="92804" y="5251"/>
                </a:lnTo>
                <a:lnTo>
                  <a:pt x="66801" y="0"/>
                </a:ln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01527" y="3618484"/>
            <a:ext cx="0" cy="1685289"/>
          </a:xfrm>
          <a:custGeom>
            <a:avLst/>
            <a:gdLst/>
            <a:ahLst/>
            <a:cxnLst/>
            <a:rect l="l" t="t" r="r" b="b"/>
            <a:pathLst>
              <a:path h="1685289">
                <a:moveTo>
                  <a:pt x="0" y="0"/>
                </a:moveTo>
                <a:lnTo>
                  <a:pt x="0" y="1684782"/>
                </a:lnTo>
              </a:path>
            </a:pathLst>
          </a:custGeom>
          <a:ln w="3289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31611" y="3618484"/>
            <a:ext cx="0" cy="1614170"/>
          </a:xfrm>
          <a:custGeom>
            <a:avLst/>
            <a:gdLst/>
            <a:ahLst/>
            <a:cxnLst/>
            <a:rect l="l" t="t" r="r" b="b"/>
            <a:pathLst>
              <a:path h="1614170">
                <a:moveTo>
                  <a:pt x="0" y="0"/>
                </a:moveTo>
                <a:lnTo>
                  <a:pt x="0" y="1613916"/>
                </a:lnTo>
              </a:path>
            </a:pathLst>
          </a:custGeom>
          <a:ln w="3289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633220" y="5979566"/>
            <a:ext cx="11880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5" dirty="0">
                <a:solidFill>
                  <a:srgbClr val="231F20"/>
                </a:solidFill>
                <a:latin typeface="Calibri"/>
                <a:cs typeface="Calibri"/>
                <a:hlinkClick r:id="rId13"/>
              </a:rPr>
              <a:t>ww</a:t>
            </a:r>
            <a:r>
              <a:rPr sz="1200" spc="-10" dirty="0">
                <a:solidFill>
                  <a:srgbClr val="231F20"/>
                </a:solidFill>
                <a:latin typeface="Calibri"/>
                <a:cs typeface="Calibri"/>
                <a:hlinkClick r:id="rId13"/>
              </a:rPr>
              <a:t>w</a:t>
            </a:r>
            <a:r>
              <a:rPr sz="1200" spc="25" dirty="0">
                <a:solidFill>
                  <a:srgbClr val="231F20"/>
                </a:solidFill>
                <a:latin typeface="Calibri"/>
                <a:cs typeface="Calibri"/>
                <a:hlinkClick r:id="rId13"/>
              </a:rPr>
              <a:t>.</a:t>
            </a:r>
            <a:r>
              <a:rPr sz="1200" spc="15" dirty="0">
                <a:solidFill>
                  <a:srgbClr val="231F20"/>
                </a:solidFill>
                <a:latin typeface="Calibri"/>
                <a:cs typeface="Calibri"/>
                <a:hlinkClick r:id="rId13"/>
              </a:rPr>
              <a:t>k</a:t>
            </a:r>
            <a:r>
              <a:rPr sz="1200" spc="65" dirty="0">
                <a:solidFill>
                  <a:srgbClr val="231F20"/>
                </a:solidFill>
                <a:latin typeface="Calibri"/>
                <a:cs typeface="Calibri"/>
                <a:hlinkClick r:id="rId13"/>
              </a:rPr>
              <a:t>-tube.com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2" y="1455610"/>
            <a:ext cx="9142095" cy="3820795"/>
          </a:xfrm>
          <a:custGeom>
            <a:avLst/>
            <a:gdLst/>
            <a:ahLst/>
            <a:cxnLst/>
            <a:rect l="l" t="t" r="r" b="b"/>
            <a:pathLst>
              <a:path w="9142095" h="3820795">
                <a:moveTo>
                  <a:pt x="0" y="3820477"/>
                </a:moveTo>
                <a:lnTo>
                  <a:pt x="9141777" y="3820477"/>
                </a:lnTo>
                <a:lnTo>
                  <a:pt x="9141777" y="0"/>
                </a:lnTo>
                <a:lnTo>
                  <a:pt x="0" y="0"/>
                </a:lnTo>
                <a:lnTo>
                  <a:pt x="0" y="382047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4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2" y="6246685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479" y="5860286"/>
            <a:ext cx="885354" cy="581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2" y="844296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5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1659" y="1669727"/>
            <a:ext cx="2667000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60" dirty="0"/>
              <a:t>How </a:t>
            </a:r>
            <a:r>
              <a:rPr sz="3150" spc="-190" dirty="0"/>
              <a:t>It’s</a:t>
            </a:r>
            <a:r>
              <a:rPr sz="3150" spc="-345" dirty="0"/>
              <a:t> </a:t>
            </a:r>
            <a:r>
              <a:rPr sz="3150" spc="-75" dirty="0"/>
              <a:t>Made</a:t>
            </a:r>
            <a:endParaRPr sz="3150"/>
          </a:p>
        </p:txBody>
      </p:sp>
      <p:sp>
        <p:nvSpPr>
          <p:cNvPr id="8" name="object 8"/>
          <p:cNvSpPr/>
          <p:nvPr/>
        </p:nvSpPr>
        <p:spPr>
          <a:xfrm>
            <a:off x="611906" y="1212320"/>
            <a:ext cx="81280" cy="142240"/>
          </a:xfrm>
          <a:custGeom>
            <a:avLst/>
            <a:gdLst/>
            <a:ahLst/>
            <a:cxnLst/>
            <a:rect l="l" t="t" r="r" b="b"/>
            <a:pathLst>
              <a:path w="81279" h="142240">
                <a:moveTo>
                  <a:pt x="80873" y="105930"/>
                </a:moveTo>
                <a:lnTo>
                  <a:pt x="77699" y="91405"/>
                </a:lnTo>
                <a:lnTo>
                  <a:pt x="69008" y="81295"/>
                </a:lnTo>
                <a:lnTo>
                  <a:pt x="56045" y="74105"/>
                </a:lnTo>
                <a:lnTo>
                  <a:pt x="40055" y="68338"/>
                </a:lnTo>
                <a:lnTo>
                  <a:pt x="27791" y="63765"/>
                </a:lnTo>
                <a:lnTo>
                  <a:pt x="17092" y="57500"/>
                </a:lnTo>
                <a:lnTo>
                  <a:pt x="9525" y="48352"/>
                </a:lnTo>
                <a:lnTo>
                  <a:pt x="6654" y="35128"/>
                </a:lnTo>
                <a:lnTo>
                  <a:pt x="9901" y="21338"/>
                </a:lnTo>
                <a:lnTo>
                  <a:pt x="18395" y="11557"/>
                </a:lnTo>
                <a:lnTo>
                  <a:pt x="30272" y="5728"/>
                </a:lnTo>
                <a:lnTo>
                  <a:pt x="43662" y="3797"/>
                </a:lnTo>
                <a:lnTo>
                  <a:pt x="53049" y="4738"/>
                </a:lnTo>
                <a:lnTo>
                  <a:pt x="61633" y="7477"/>
                </a:lnTo>
                <a:lnTo>
                  <a:pt x="69112" y="11887"/>
                </a:lnTo>
                <a:lnTo>
                  <a:pt x="75184" y="17843"/>
                </a:lnTo>
                <a:lnTo>
                  <a:pt x="78409" y="14998"/>
                </a:lnTo>
                <a:lnTo>
                  <a:pt x="71647" y="8572"/>
                </a:lnTo>
                <a:lnTo>
                  <a:pt x="63336" y="3870"/>
                </a:lnTo>
                <a:lnTo>
                  <a:pt x="53922" y="982"/>
                </a:lnTo>
                <a:lnTo>
                  <a:pt x="43853" y="0"/>
                </a:lnTo>
                <a:lnTo>
                  <a:pt x="27936" y="2338"/>
                </a:lnTo>
                <a:lnTo>
                  <a:pt x="14763" y="9163"/>
                </a:lnTo>
                <a:lnTo>
                  <a:pt x="5791" y="20188"/>
                </a:lnTo>
                <a:lnTo>
                  <a:pt x="2476" y="35128"/>
                </a:lnTo>
                <a:lnTo>
                  <a:pt x="5254" y="49618"/>
                </a:lnTo>
                <a:lnTo>
                  <a:pt x="13031" y="59823"/>
                </a:lnTo>
                <a:lnTo>
                  <a:pt x="24973" y="67075"/>
                </a:lnTo>
                <a:lnTo>
                  <a:pt x="40246" y="72707"/>
                </a:lnTo>
                <a:lnTo>
                  <a:pt x="53469" y="77394"/>
                </a:lnTo>
                <a:lnTo>
                  <a:pt x="65162" y="83699"/>
                </a:lnTo>
                <a:lnTo>
                  <a:pt x="73509" y="92813"/>
                </a:lnTo>
                <a:lnTo>
                  <a:pt x="76695" y="105930"/>
                </a:lnTo>
                <a:lnTo>
                  <a:pt x="73717" y="119620"/>
                </a:lnTo>
                <a:lnTo>
                  <a:pt x="65685" y="129752"/>
                </a:lnTo>
                <a:lnTo>
                  <a:pt x="53951" y="136041"/>
                </a:lnTo>
                <a:lnTo>
                  <a:pt x="39865" y="138201"/>
                </a:lnTo>
                <a:lnTo>
                  <a:pt x="29738" y="137211"/>
                </a:lnTo>
                <a:lnTo>
                  <a:pt x="20054" y="134264"/>
                </a:lnTo>
                <a:lnTo>
                  <a:pt x="11117" y="129393"/>
                </a:lnTo>
                <a:lnTo>
                  <a:pt x="3225" y="122631"/>
                </a:lnTo>
                <a:lnTo>
                  <a:pt x="0" y="125488"/>
                </a:lnTo>
                <a:lnTo>
                  <a:pt x="7757" y="132311"/>
                </a:lnTo>
                <a:lnTo>
                  <a:pt x="17184" y="137515"/>
                </a:lnTo>
                <a:lnTo>
                  <a:pt x="28033" y="140833"/>
                </a:lnTo>
                <a:lnTo>
                  <a:pt x="40055" y="141998"/>
                </a:lnTo>
                <a:lnTo>
                  <a:pt x="55724" y="139593"/>
                </a:lnTo>
                <a:lnTo>
                  <a:pt x="68722" y="132580"/>
                </a:lnTo>
                <a:lnTo>
                  <a:pt x="77592" y="121258"/>
                </a:lnTo>
                <a:lnTo>
                  <a:pt x="80873" y="10593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7845" y="1216118"/>
            <a:ext cx="95885" cy="134620"/>
          </a:xfrm>
          <a:custGeom>
            <a:avLst/>
            <a:gdLst/>
            <a:ahLst/>
            <a:cxnLst/>
            <a:rect l="l" t="t" r="r" b="b"/>
            <a:pathLst>
              <a:path w="95884" h="134619">
                <a:moveTo>
                  <a:pt x="95681" y="3797"/>
                </a:moveTo>
                <a:lnTo>
                  <a:pt x="95681" y="0"/>
                </a:lnTo>
                <a:lnTo>
                  <a:pt x="0" y="0"/>
                </a:lnTo>
                <a:lnTo>
                  <a:pt x="0" y="3797"/>
                </a:lnTo>
                <a:lnTo>
                  <a:pt x="45758" y="3797"/>
                </a:lnTo>
                <a:lnTo>
                  <a:pt x="45758" y="134404"/>
                </a:lnTo>
                <a:lnTo>
                  <a:pt x="49936" y="134404"/>
                </a:lnTo>
                <a:lnTo>
                  <a:pt x="49936" y="3797"/>
                </a:lnTo>
                <a:lnTo>
                  <a:pt x="95681" y="379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2647" y="1216117"/>
            <a:ext cx="120014" cy="134620"/>
          </a:xfrm>
          <a:custGeom>
            <a:avLst/>
            <a:gdLst/>
            <a:ahLst/>
            <a:cxnLst/>
            <a:rect l="l" t="t" r="r" b="b"/>
            <a:pathLst>
              <a:path w="120015" h="134619">
                <a:moveTo>
                  <a:pt x="119595" y="134404"/>
                </a:moveTo>
                <a:lnTo>
                  <a:pt x="63588" y="0"/>
                </a:lnTo>
                <a:lnTo>
                  <a:pt x="58280" y="0"/>
                </a:lnTo>
                <a:lnTo>
                  <a:pt x="0" y="134404"/>
                </a:lnTo>
                <a:lnTo>
                  <a:pt x="4559" y="134404"/>
                </a:lnTo>
                <a:lnTo>
                  <a:pt x="21069" y="95872"/>
                </a:lnTo>
                <a:lnTo>
                  <a:pt x="99098" y="95872"/>
                </a:lnTo>
                <a:lnTo>
                  <a:pt x="115036" y="134404"/>
                </a:lnTo>
                <a:lnTo>
                  <a:pt x="119595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5240" y="1218772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5" h="90169">
                <a:moveTo>
                  <a:pt x="75171" y="89611"/>
                </a:moveTo>
                <a:lnTo>
                  <a:pt x="0" y="89611"/>
                </a:lnTo>
                <a:lnTo>
                  <a:pt x="38150" y="0"/>
                </a:lnTo>
                <a:lnTo>
                  <a:pt x="75171" y="8961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6139" y="1214530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4">
                <a:moveTo>
                  <a:pt x="0" y="0"/>
                </a:moveTo>
                <a:lnTo>
                  <a:pt x="0" y="137579"/>
                </a:lnTo>
              </a:path>
            </a:pathLst>
          </a:custGeom>
          <a:ln w="73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5307" y="1216117"/>
            <a:ext cx="107314" cy="134620"/>
          </a:xfrm>
          <a:custGeom>
            <a:avLst/>
            <a:gdLst/>
            <a:ahLst/>
            <a:cxnLst/>
            <a:rect l="l" t="t" r="r" b="b"/>
            <a:pathLst>
              <a:path w="107315" h="134619">
                <a:moveTo>
                  <a:pt x="107251" y="134404"/>
                </a:moveTo>
                <a:lnTo>
                  <a:pt x="107251" y="0"/>
                </a:lnTo>
                <a:lnTo>
                  <a:pt x="103073" y="0"/>
                </a:lnTo>
                <a:lnTo>
                  <a:pt x="103073" y="128905"/>
                </a:lnTo>
                <a:lnTo>
                  <a:pt x="102501" y="128905"/>
                </a:lnTo>
                <a:lnTo>
                  <a:pt x="5880" y="0"/>
                </a:lnTo>
                <a:lnTo>
                  <a:pt x="0" y="0"/>
                </a:lnTo>
                <a:lnTo>
                  <a:pt x="0" y="134404"/>
                </a:lnTo>
                <a:lnTo>
                  <a:pt x="4165" y="134404"/>
                </a:lnTo>
                <a:lnTo>
                  <a:pt x="4165" y="5321"/>
                </a:lnTo>
                <a:lnTo>
                  <a:pt x="4737" y="5321"/>
                </a:lnTo>
                <a:lnTo>
                  <a:pt x="101180" y="134404"/>
                </a:lnTo>
                <a:lnTo>
                  <a:pt x="107251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0112" y="1216117"/>
            <a:ext cx="71120" cy="134620"/>
          </a:xfrm>
          <a:custGeom>
            <a:avLst/>
            <a:gdLst/>
            <a:ahLst/>
            <a:cxnLst/>
            <a:rect l="l" t="t" r="r" b="b"/>
            <a:pathLst>
              <a:path w="71119" h="134619">
                <a:moveTo>
                  <a:pt x="70993" y="134404"/>
                </a:moveTo>
                <a:lnTo>
                  <a:pt x="70993" y="130606"/>
                </a:lnTo>
                <a:lnTo>
                  <a:pt x="4165" y="130606"/>
                </a:lnTo>
                <a:lnTo>
                  <a:pt x="4165" y="0"/>
                </a:lnTo>
                <a:lnTo>
                  <a:pt x="0" y="0"/>
                </a:lnTo>
                <a:lnTo>
                  <a:pt x="0" y="134404"/>
                </a:lnTo>
                <a:lnTo>
                  <a:pt x="70993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2813" y="1216117"/>
            <a:ext cx="81280" cy="134620"/>
          </a:xfrm>
          <a:custGeom>
            <a:avLst/>
            <a:gdLst/>
            <a:ahLst/>
            <a:cxnLst/>
            <a:rect l="l" t="t" r="r" b="b"/>
            <a:pathLst>
              <a:path w="81280" h="134619">
                <a:moveTo>
                  <a:pt x="81254" y="134404"/>
                </a:moveTo>
                <a:lnTo>
                  <a:pt x="81254" y="130606"/>
                </a:lnTo>
                <a:lnTo>
                  <a:pt x="3987" y="130606"/>
                </a:lnTo>
                <a:lnTo>
                  <a:pt x="3987" y="66636"/>
                </a:lnTo>
                <a:lnTo>
                  <a:pt x="73850" y="66636"/>
                </a:lnTo>
                <a:lnTo>
                  <a:pt x="73850" y="62839"/>
                </a:lnTo>
                <a:lnTo>
                  <a:pt x="3987" y="62839"/>
                </a:lnTo>
                <a:lnTo>
                  <a:pt x="3987" y="3797"/>
                </a:lnTo>
                <a:lnTo>
                  <a:pt x="78219" y="3797"/>
                </a:lnTo>
                <a:lnTo>
                  <a:pt x="78219" y="0"/>
                </a:lnTo>
                <a:lnTo>
                  <a:pt x="0" y="0"/>
                </a:lnTo>
                <a:lnTo>
                  <a:pt x="0" y="134404"/>
                </a:lnTo>
                <a:lnTo>
                  <a:pt x="81254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3577" y="1212320"/>
            <a:ext cx="81280" cy="142240"/>
          </a:xfrm>
          <a:custGeom>
            <a:avLst/>
            <a:gdLst/>
            <a:ahLst/>
            <a:cxnLst/>
            <a:rect l="l" t="t" r="r" b="b"/>
            <a:pathLst>
              <a:path w="81280" h="142240">
                <a:moveTo>
                  <a:pt x="80873" y="105930"/>
                </a:moveTo>
                <a:lnTo>
                  <a:pt x="77699" y="91405"/>
                </a:lnTo>
                <a:lnTo>
                  <a:pt x="69008" y="81295"/>
                </a:lnTo>
                <a:lnTo>
                  <a:pt x="56045" y="74105"/>
                </a:lnTo>
                <a:lnTo>
                  <a:pt x="40055" y="68338"/>
                </a:lnTo>
                <a:lnTo>
                  <a:pt x="27791" y="63765"/>
                </a:lnTo>
                <a:lnTo>
                  <a:pt x="17092" y="57500"/>
                </a:lnTo>
                <a:lnTo>
                  <a:pt x="9525" y="48352"/>
                </a:lnTo>
                <a:lnTo>
                  <a:pt x="6654" y="35128"/>
                </a:lnTo>
                <a:lnTo>
                  <a:pt x="9901" y="21338"/>
                </a:lnTo>
                <a:lnTo>
                  <a:pt x="18395" y="11557"/>
                </a:lnTo>
                <a:lnTo>
                  <a:pt x="30272" y="5728"/>
                </a:lnTo>
                <a:lnTo>
                  <a:pt x="43662" y="3797"/>
                </a:lnTo>
                <a:lnTo>
                  <a:pt x="53049" y="4738"/>
                </a:lnTo>
                <a:lnTo>
                  <a:pt x="61633" y="7477"/>
                </a:lnTo>
                <a:lnTo>
                  <a:pt x="69112" y="11887"/>
                </a:lnTo>
                <a:lnTo>
                  <a:pt x="75183" y="17843"/>
                </a:lnTo>
                <a:lnTo>
                  <a:pt x="78409" y="14998"/>
                </a:lnTo>
                <a:lnTo>
                  <a:pt x="71647" y="8572"/>
                </a:lnTo>
                <a:lnTo>
                  <a:pt x="63336" y="3870"/>
                </a:lnTo>
                <a:lnTo>
                  <a:pt x="53922" y="982"/>
                </a:lnTo>
                <a:lnTo>
                  <a:pt x="43853" y="0"/>
                </a:lnTo>
                <a:lnTo>
                  <a:pt x="27936" y="2338"/>
                </a:lnTo>
                <a:lnTo>
                  <a:pt x="14763" y="9163"/>
                </a:lnTo>
                <a:lnTo>
                  <a:pt x="5791" y="20188"/>
                </a:lnTo>
                <a:lnTo>
                  <a:pt x="2476" y="35128"/>
                </a:lnTo>
                <a:lnTo>
                  <a:pt x="5254" y="49618"/>
                </a:lnTo>
                <a:lnTo>
                  <a:pt x="13031" y="59823"/>
                </a:lnTo>
                <a:lnTo>
                  <a:pt x="24973" y="67075"/>
                </a:lnTo>
                <a:lnTo>
                  <a:pt x="40246" y="72707"/>
                </a:lnTo>
                <a:lnTo>
                  <a:pt x="53469" y="77394"/>
                </a:lnTo>
                <a:lnTo>
                  <a:pt x="65162" y="83699"/>
                </a:lnTo>
                <a:lnTo>
                  <a:pt x="73509" y="92813"/>
                </a:lnTo>
                <a:lnTo>
                  <a:pt x="76695" y="105930"/>
                </a:lnTo>
                <a:lnTo>
                  <a:pt x="73717" y="119620"/>
                </a:lnTo>
                <a:lnTo>
                  <a:pt x="65685" y="129752"/>
                </a:lnTo>
                <a:lnTo>
                  <a:pt x="53951" y="136041"/>
                </a:lnTo>
                <a:lnTo>
                  <a:pt x="39865" y="138201"/>
                </a:lnTo>
                <a:lnTo>
                  <a:pt x="29738" y="137211"/>
                </a:lnTo>
                <a:lnTo>
                  <a:pt x="20054" y="134264"/>
                </a:lnTo>
                <a:lnTo>
                  <a:pt x="11117" y="129393"/>
                </a:lnTo>
                <a:lnTo>
                  <a:pt x="3225" y="122631"/>
                </a:lnTo>
                <a:lnTo>
                  <a:pt x="0" y="125488"/>
                </a:lnTo>
                <a:lnTo>
                  <a:pt x="7757" y="132311"/>
                </a:lnTo>
                <a:lnTo>
                  <a:pt x="17184" y="137515"/>
                </a:lnTo>
                <a:lnTo>
                  <a:pt x="28033" y="140833"/>
                </a:lnTo>
                <a:lnTo>
                  <a:pt x="40055" y="141998"/>
                </a:lnTo>
                <a:lnTo>
                  <a:pt x="55724" y="139593"/>
                </a:lnTo>
                <a:lnTo>
                  <a:pt x="68722" y="132580"/>
                </a:lnTo>
                <a:lnTo>
                  <a:pt x="77592" y="121258"/>
                </a:lnTo>
                <a:lnTo>
                  <a:pt x="80873" y="10593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5859" y="1212320"/>
            <a:ext cx="81280" cy="142240"/>
          </a:xfrm>
          <a:custGeom>
            <a:avLst/>
            <a:gdLst/>
            <a:ahLst/>
            <a:cxnLst/>
            <a:rect l="l" t="t" r="r" b="b"/>
            <a:pathLst>
              <a:path w="81280" h="142240">
                <a:moveTo>
                  <a:pt x="80873" y="105930"/>
                </a:moveTo>
                <a:lnTo>
                  <a:pt x="77699" y="91405"/>
                </a:lnTo>
                <a:lnTo>
                  <a:pt x="69008" y="81295"/>
                </a:lnTo>
                <a:lnTo>
                  <a:pt x="56045" y="74105"/>
                </a:lnTo>
                <a:lnTo>
                  <a:pt x="40055" y="68338"/>
                </a:lnTo>
                <a:lnTo>
                  <a:pt x="27791" y="63765"/>
                </a:lnTo>
                <a:lnTo>
                  <a:pt x="17092" y="57500"/>
                </a:lnTo>
                <a:lnTo>
                  <a:pt x="9525" y="48352"/>
                </a:lnTo>
                <a:lnTo>
                  <a:pt x="6654" y="35128"/>
                </a:lnTo>
                <a:lnTo>
                  <a:pt x="9901" y="21338"/>
                </a:lnTo>
                <a:lnTo>
                  <a:pt x="18395" y="11557"/>
                </a:lnTo>
                <a:lnTo>
                  <a:pt x="30272" y="5728"/>
                </a:lnTo>
                <a:lnTo>
                  <a:pt x="43662" y="3797"/>
                </a:lnTo>
                <a:lnTo>
                  <a:pt x="53049" y="4738"/>
                </a:lnTo>
                <a:lnTo>
                  <a:pt x="61633" y="7477"/>
                </a:lnTo>
                <a:lnTo>
                  <a:pt x="69112" y="11887"/>
                </a:lnTo>
                <a:lnTo>
                  <a:pt x="75183" y="17843"/>
                </a:lnTo>
                <a:lnTo>
                  <a:pt x="78409" y="14998"/>
                </a:lnTo>
                <a:lnTo>
                  <a:pt x="71647" y="8572"/>
                </a:lnTo>
                <a:lnTo>
                  <a:pt x="63336" y="3870"/>
                </a:lnTo>
                <a:lnTo>
                  <a:pt x="53922" y="982"/>
                </a:lnTo>
                <a:lnTo>
                  <a:pt x="43853" y="0"/>
                </a:lnTo>
                <a:lnTo>
                  <a:pt x="27936" y="2338"/>
                </a:lnTo>
                <a:lnTo>
                  <a:pt x="14763" y="9163"/>
                </a:lnTo>
                <a:lnTo>
                  <a:pt x="5791" y="20188"/>
                </a:lnTo>
                <a:lnTo>
                  <a:pt x="2476" y="35128"/>
                </a:lnTo>
                <a:lnTo>
                  <a:pt x="5254" y="49618"/>
                </a:lnTo>
                <a:lnTo>
                  <a:pt x="13031" y="59823"/>
                </a:lnTo>
                <a:lnTo>
                  <a:pt x="24973" y="67075"/>
                </a:lnTo>
                <a:lnTo>
                  <a:pt x="40246" y="72707"/>
                </a:lnTo>
                <a:lnTo>
                  <a:pt x="53469" y="77394"/>
                </a:lnTo>
                <a:lnTo>
                  <a:pt x="65162" y="83699"/>
                </a:lnTo>
                <a:lnTo>
                  <a:pt x="73509" y="92813"/>
                </a:lnTo>
                <a:lnTo>
                  <a:pt x="76695" y="105930"/>
                </a:lnTo>
                <a:lnTo>
                  <a:pt x="73717" y="119620"/>
                </a:lnTo>
                <a:lnTo>
                  <a:pt x="65685" y="129752"/>
                </a:lnTo>
                <a:lnTo>
                  <a:pt x="53951" y="136041"/>
                </a:lnTo>
                <a:lnTo>
                  <a:pt x="39865" y="138201"/>
                </a:lnTo>
                <a:lnTo>
                  <a:pt x="29738" y="137211"/>
                </a:lnTo>
                <a:lnTo>
                  <a:pt x="20054" y="134264"/>
                </a:lnTo>
                <a:lnTo>
                  <a:pt x="11117" y="129393"/>
                </a:lnTo>
                <a:lnTo>
                  <a:pt x="3225" y="122631"/>
                </a:lnTo>
                <a:lnTo>
                  <a:pt x="0" y="125488"/>
                </a:lnTo>
                <a:lnTo>
                  <a:pt x="7757" y="132311"/>
                </a:lnTo>
                <a:lnTo>
                  <a:pt x="17184" y="137515"/>
                </a:lnTo>
                <a:lnTo>
                  <a:pt x="28033" y="140833"/>
                </a:lnTo>
                <a:lnTo>
                  <a:pt x="40055" y="141998"/>
                </a:lnTo>
                <a:lnTo>
                  <a:pt x="55724" y="139593"/>
                </a:lnTo>
                <a:lnTo>
                  <a:pt x="68722" y="132580"/>
                </a:lnTo>
                <a:lnTo>
                  <a:pt x="77592" y="121258"/>
                </a:lnTo>
                <a:lnTo>
                  <a:pt x="80873" y="10593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71520" y="1212320"/>
            <a:ext cx="81280" cy="142240"/>
          </a:xfrm>
          <a:custGeom>
            <a:avLst/>
            <a:gdLst/>
            <a:ahLst/>
            <a:cxnLst/>
            <a:rect l="l" t="t" r="r" b="b"/>
            <a:pathLst>
              <a:path w="81280" h="142240">
                <a:moveTo>
                  <a:pt x="80873" y="105930"/>
                </a:moveTo>
                <a:lnTo>
                  <a:pt x="77699" y="91405"/>
                </a:lnTo>
                <a:lnTo>
                  <a:pt x="69008" y="81295"/>
                </a:lnTo>
                <a:lnTo>
                  <a:pt x="56045" y="74105"/>
                </a:lnTo>
                <a:lnTo>
                  <a:pt x="40055" y="68338"/>
                </a:lnTo>
                <a:lnTo>
                  <a:pt x="27791" y="63765"/>
                </a:lnTo>
                <a:lnTo>
                  <a:pt x="17092" y="57500"/>
                </a:lnTo>
                <a:lnTo>
                  <a:pt x="9525" y="48352"/>
                </a:lnTo>
                <a:lnTo>
                  <a:pt x="6654" y="35128"/>
                </a:lnTo>
                <a:lnTo>
                  <a:pt x="9901" y="21338"/>
                </a:lnTo>
                <a:lnTo>
                  <a:pt x="18395" y="11557"/>
                </a:lnTo>
                <a:lnTo>
                  <a:pt x="30272" y="5728"/>
                </a:lnTo>
                <a:lnTo>
                  <a:pt x="43662" y="3797"/>
                </a:lnTo>
                <a:lnTo>
                  <a:pt x="53049" y="4738"/>
                </a:lnTo>
                <a:lnTo>
                  <a:pt x="61633" y="7477"/>
                </a:lnTo>
                <a:lnTo>
                  <a:pt x="69112" y="11887"/>
                </a:lnTo>
                <a:lnTo>
                  <a:pt x="75183" y="17843"/>
                </a:lnTo>
                <a:lnTo>
                  <a:pt x="78409" y="14998"/>
                </a:lnTo>
                <a:lnTo>
                  <a:pt x="71647" y="8572"/>
                </a:lnTo>
                <a:lnTo>
                  <a:pt x="63336" y="3870"/>
                </a:lnTo>
                <a:lnTo>
                  <a:pt x="53922" y="982"/>
                </a:lnTo>
                <a:lnTo>
                  <a:pt x="43853" y="0"/>
                </a:lnTo>
                <a:lnTo>
                  <a:pt x="27936" y="2338"/>
                </a:lnTo>
                <a:lnTo>
                  <a:pt x="14763" y="9163"/>
                </a:lnTo>
                <a:lnTo>
                  <a:pt x="5791" y="20188"/>
                </a:lnTo>
                <a:lnTo>
                  <a:pt x="2476" y="35128"/>
                </a:lnTo>
                <a:lnTo>
                  <a:pt x="5254" y="49618"/>
                </a:lnTo>
                <a:lnTo>
                  <a:pt x="13031" y="59823"/>
                </a:lnTo>
                <a:lnTo>
                  <a:pt x="24973" y="67075"/>
                </a:lnTo>
                <a:lnTo>
                  <a:pt x="40246" y="72707"/>
                </a:lnTo>
                <a:lnTo>
                  <a:pt x="53469" y="77394"/>
                </a:lnTo>
                <a:lnTo>
                  <a:pt x="65162" y="83699"/>
                </a:lnTo>
                <a:lnTo>
                  <a:pt x="73509" y="92813"/>
                </a:lnTo>
                <a:lnTo>
                  <a:pt x="76695" y="105930"/>
                </a:lnTo>
                <a:lnTo>
                  <a:pt x="73717" y="119620"/>
                </a:lnTo>
                <a:lnTo>
                  <a:pt x="65685" y="129752"/>
                </a:lnTo>
                <a:lnTo>
                  <a:pt x="53951" y="136041"/>
                </a:lnTo>
                <a:lnTo>
                  <a:pt x="39865" y="138201"/>
                </a:lnTo>
                <a:lnTo>
                  <a:pt x="29738" y="137211"/>
                </a:lnTo>
                <a:lnTo>
                  <a:pt x="20054" y="134264"/>
                </a:lnTo>
                <a:lnTo>
                  <a:pt x="11117" y="129393"/>
                </a:lnTo>
                <a:lnTo>
                  <a:pt x="3225" y="122631"/>
                </a:lnTo>
                <a:lnTo>
                  <a:pt x="0" y="125488"/>
                </a:lnTo>
                <a:lnTo>
                  <a:pt x="7757" y="132311"/>
                </a:lnTo>
                <a:lnTo>
                  <a:pt x="17184" y="137515"/>
                </a:lnTo>
                <a:lnTo>
                  <a:pt x="28033" y="140833"/>
                </a:lnTo>
                <a:lnTo>
                  <a:pt x="40055" y="141998"/>
                </a:lnTo>
                <a:lnTo>
                  <a:pt x="55724" y="139593"/>
                </a:lnTo>
                <a:lnTo>
                  <a:pt x="68722" y="132580"/>
                </a:lnTo>
                <a:lnTo>
                  <a:pt x="77592" y="121258"/>
                </a:lnTo>
                <a:lnTo>
                  <a:pt x="80873" y="10593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67460" y="1216118"/>
            <a:ext cx="95885" cy="134620"/>
          </a:xfrm>
          <a:custGeom>
            <a:avLst/>
            <a:gdLst/>
            <a:ahLst/>
            <a:cxnLst/>
            <a:rect l="l" t="t" r="r" b="b"/>
            <a:pathLst>
              <a:path w="95885" h="134619">
                <a:moveTo>
                  <a:pt x="95681" y="3797"/>
                </a:moveTo>
                <a:lnTo>
                  <a:pt x="95681" y="0"/>
                </a:lnTo>
                <a:lnTo>
                  <a:pt x="0" y="0"/>
                </a:lnTo>
                <a:lnTo>
                  <a:pt x="0" y="3797"/>
                </a:lnTo>
                <a:lnTo>
                  <a:pt x="45758" y="3797"/>
                </a:lnTo>
                <a:lnTo>
                  <a:pt x="45758" y="134404"/>
                </a:lnTo>
                <a:lnTo>
                  <a:pt x="49936" y="134404"/>
                </a:lnTo>
                <a:lnTo>
                  <a:pt x="49936" y="3797"/>
                </a:lnTo>
                <a:lnTo>
                  <a:pt x="95681" y="379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84852" y="1216117"/>
            <a:ext cx="81280" cy="134620"/>
          </a:xfrm>
          <a:custGeom>
            <a:avLst/>
            <a:gdLst/>
            <a:ahLst/>
            <a:cxnLst/>
            <a:rect l="l" t="t" r="r" b="b"/>
            <a:pathLst>
              <a:path w="81280" h="134619">
                <a:moveTo>
                  <a:pt x="81254" y="134404"/>
                </a:moveTo>
                <a:lnTo>
                  <a:pt x="81254" y="130606"/>
                </a:lnTo>
                <a:lnTo>
                  <a:pt x="3987" y="130606"/>
                </a:lnTo>
                <a:lnTo>
                  <a:pt x="3987" y="66636"/>
                </a:lnTo>
                <a:lnTo>
                  <a:pt x="73850" y="66636"/>
                </a:lnTo>
                <a:lnTo>
                  <a:pt x="73850" y="62839"/>
                </a:lnTo>
                <a:lnTo>
                  <a:pt x="3987" y="62839"/>
                </a:lnTo>
                <a:lnTo>
                  <a:pt x="3987" y="3797"/>
                </a:lnTo>
                <a:lnTo>
                  <a:pt x="78219" y="3797"/>
                </a:lnTo>
                <a:lnTo>
                  <a:pt x="78219" y="0"/>
                </a:lnTo>
                <a:lnTo>
                  <a:pt x="0" y="0"/>
                </a:lnTo>
                <a:lnTo>
                  <a:pt x="0" y="134404"/>
                </a:lnTo>
                <a:lnTo>
                  <a:pt x="81254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1140" y="1216117"/>
            <a:ext cx="81280" cy="134620"/>
          </a:xfrm>
          <a:custGeom>
            <a:avLst/>
            <a:gdLst/>
            <a:ahLst/>
            <a:cxnLst/>
            <a:rect l="l" t="t" r="r" b="b"/>
            <a:pathLst>
              <a:path w="81280" h="134619">
                <a:moveTo>
                  <a:pt x="81254" y="134404"/>
                </a:moveTo>
                <a:lnTo>
                  <a:pt x="81254" y="130606"/>
                </a:lnTo>
                <a:lnTo>
                  <a:pt x="3987" y="130606"/>
                </a:lnTo>
                <a:lnTo>
                  <a:pt x="3987" y="66636"/>
                </a:lnTo>
                <a:lnTo>
                  <a:pt x="73850" y="66636"/>
                </a:lnTo>
                <a:lnTo>
                  <a:pt x="73850" y="62839"/>
                </a:lnTo>
                <a:lnTo>
                  <a:pt x="3987" y="62839"/>
                </a:lnTo>
                <a:lnTo>
                  <a:pt x="3987" y="3797"/>
                </a:lnTo>
                <a:lnTo>
                  <a:pt x="78219" y="3797"/>
                </a:lnTo>
                <a:lnTo>
                  <a:pt x="78219" y="0"/>
                </a:lnTo>
                <a:lnTo>
                  <a:pt x="0" y="0"/>
                </a:lnTo>
                <a:lnTo>
                  <a:pt x="0" y="134404"/>
                </a:lnTo>
                <a:lnTo>
                  <a:pt x="81254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97438" y="1216117"/>
            <a:ext cx="71120" cy="134620"/>
          </a:xfrm>
          <a:custGeom>
            <a:avLst/>
            <a:gdLst/>
            <a:ahLst/>
            <a:cxnLst/>
            <a:rect l="l" t="t" r="r" b="b"/>
            <a:pathLst>
              <a:path w="71119" h="134619">
                <a:moveTo>
                  <a:pt x="70993" y="134404"/>
                </a:moveTo>
                <a:lnTo>
                  <a:pt x="70993" y="130606"/>
                </a:lnTo>
                <a:lnTo>
                  <a:pt x="4165" y="130606"/>
                </a:lnTo>
                <a:lnTo>
                  <a:pt x="4165" y="0"/>
                </a:lnTo>
                <a:lnTo>
                  <a:pt x="0" y="0"/>
                </a:lnTo>
                <a:lnTo>
                  <a:pt x="0" y="134404"/>
                </a:lnTo>
                <a:lnTo>
                  <a:pt x="70993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22714" y="1216118"/>
            <a:ext cx="95885" cy="134620"/>
          </a:xfrm>
          <a:custGeom>
            <a:avLst/>
            <a:gdLst/>
            <a:ahLst/>
            <a:cxnLst/>
            <a:rect l="l" t="t" r="r" b="b"/>
            <a:pathLst>
              <a:path w="95885" h="134619">
                <a:moveTo>
                  <a:pt x="95681" y="3797"/>
                </a:moveTo>
                <a:lnTo>
                  <a:pt x="95681" y="0"/>
                </a:lnTo>
                <a:lnTo>
                  <a:pt x="0" y="0"/>
                </a:lnTo>
                <a:lnTo>
                  <a:pt x="0" y="3797"/>
                </a:lnTo>
                <a:lnTo>
                  <a:pt x="45758" y="3797"/>
                </a:lnTo>
                <a:lnTo>
                  <a:pt x="45758" y="134404"/>
                </a:lnTo>
                <a:lnTo>
                  <a:pt x="49936" y="134404"/>
                </a:lnTo>
                <a:lnTo>
                  <a:pt x="49936" y="3797"/>
                </a:lnTo>
                <a:lnTo>
                  <a:pt x="95681" y="379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39235" y="1216118"/>
            <a:ext cx="102870" cy="138430"/>
          </a:xfrm>
          <a:custGeom>
            <a:avLst/>
            <a:gdLst/>
            <a:ahLst/>
            <a:cxnLst/>
            <a:rect l="l" t="t" r="r" b="b"/>
            <a:pathLst>
              <a:path w="102869" h="138430">
                <a:moveTo>
                  <a:pt x="102514" y="83527"/>
                </a:moveTo>
                <a:lnTo>
                  <a:pt x="102514" y="0"/>
                </a:lnTo>
                <a:lnTo>
                  <a:pt x="98336" y="0"/>
                </a:lnTo>
                <a:lnTo>
                  <a:pt x="98336" y="82765"/>
                </a:lnTo>
                <a:lnTo>
                  <a:pt x="96586" y="100124"/>
                </a:lnTo>
                <a:lnTo>
                  <a:pt x="89746" y="116843"/>
                </a:lnTo>
                <a:lnTo>
                  <a:pt x="75431" y="129432"/>
                </a:lnTo>
                <a:lnTo>
                  <a:pt x="51257" y="134404"/>
                </a:lnTo>
                <a:lnTo>
                  <a:pt x="26681" y="129298"/>
                </a:lnTo>
                <a:lnTo>
                  <a:pt x="12411" y="116485"/>
                </a:lnTo>
                <a:lnTo>
                  <a:pt x="5794" y="99722"/>
                </a:lnTo>
                <a:lnTo>
                  <a:pt x="4178" y="82765"/>
                </a:lnTo>
                <a:lnTo>
                  <a:pt x="4178" y="0"/>
                </a:lnTo>
                <a:lnTo>
                  <a:pt x="0" y="0"/>
                </a:lnTo>
                <a:lnTo>
                  <a:pt x="0" y="83527"/>
                </a:lnTo>
                <a:lnTo>
                  <a:pt x="2670" y="104886"/>
                </a:lnTo>
                <a:lnTo>
                  <a:pt x="11393" y="122256"/>
                </a:lnTo>
                <a:lnTo>
                  <a:pt x="27233" y="133930"/>
                </a:lnTo>
                <a:lnTo>
                  <a:pt x="51257" y="138201"/>
                </a:lnTo>
                <a:lnTo>
                  <a:pt x="75285" y="133930"/>
                </a:lnTo>
                <a:lnTo>
                  <a:pt x="91125" y="122256"/>
                </a:lnTo>
                <a:lnTo>
                  <a:pt x="99845" y="104886"/>
                </a:lnTo>
                <a:lnTo>
                  <a:pt x="102514" y="8352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78059" y="1216116"/>
            <a:ext cx="85090" cy="134620"/>
          </a:xfrm>
          <a:custGeom>
            <a:avLst/>
            <a:gdLst/>
            <a:ahLst/>
            <a:cxnLst/>
            <a:rect l="l" t="t" r="r" b="b"/>
            <a:pathLst>
              <a:path w="85089" h="134619">
                <a:moveTo>
                  <a:pt x="84480" y="98526"/>
                </a:moveTo>
                <a:lnTo>
                  <a:pt x="81151" y="83136"/>
                </a:lnTo>
                <a:lnTo>
                  <a:pt x="72802" y="72496"/>
                </a:lnTo>
                <a:lnTo>
                  <a:pt x="61891" y="66092"/>
                </a:lnTo>
                <a:lnTo>
                  <a:pt x="50876" y="63411"/>
                </a:lnTo>
                <a:lnTo>
                  <a:pt x="50876" y="63030"/>
                </a:lnTo>
                <a:lnTo>
                  <a:pt x="78219" y="31699"/>
                </a:lnTo>
                <a:lnTo>
                  <a:pt x="51789" y="1482"/>
                </a:lnTo>
                <a:lnTo>
                  <a:pt x="36639" y="0"/>
                </a:lnTo>
                <a:lnTo>
                  <a:pt x="0" y="0"/>
                </a:lnTo>
                <a:lnTo>
                  <a:pt x="0" y="134404"/>
                </a:lnTo>
                <a:lnTo>
                  <a:pt x="41198" y="134404"/>
                </a:lnTo>
                <a:lnTo>
                  <a:pt x="55971" y="132829"/>
                </a:lnTo>
                <a:lnTo>
                  <a:pt x="69959" y="127214"/>
                </a:lnTo>
                <a:lnTo>
                  <a:pt x="80387" y="116225"/>
                </a:lnTo>
                <a:lnTo>
                  <a:pt x="84480" y="9852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82238" y="1219913"/>
            <a:ext cx="70485" cy="58419"/>
          </a:xfrm>
          <a:custGeom>
            <a:avLst/>
            <a:gdLst/>
            <a:ahLst/>
            <a:cxnLst/>
            <a:rect l="l" t="t" r="r" b="b"/>
            <a:pathLst>
              <a:path w="70485" h="58419">
                <a:moveTo>
                  <a:pt x="69862" y="28473"/>
                </a:moveTo>
                <a:lnTo>
                  <a:pt x="66578" y="41804"/>
                </a:lnTo>
                <a:lnTo>
                  <a:pt x="57972" y="50949"/>
                </a:lnTo>
                <a:lnTo>
                  <a:pt x="45913" y="56212"/>
                </a:lnTo>
                <a:lnTo>
                  <a:pt x="32270" y="57899"/>
                </a:lnTo>
                <a:lnTo>
                  <a:pt x="0" y="57899"/>
                </a:lnTo>
                <a:lnTo>
                  <a:pt x="0" y="0"/>
                </a:lnTo>
                <a:lnTo>
                  <a:pt x="31330" y="0"/>
                </a:lnTo>
                <a:lnTo>
                  <a:pt x="45838" y="1378"/>
                </a:lnTo>
                <a:lnTo>
                  <a:pt x="58140" y="6049"/>
                </a:lnTo>
                <a:lnTo>
                  <a:pt x="66671" y="14814"/>
                </a:lnTo>
                <a:lnTo>
                  <a:pt x="69862" y="2847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82238" y="1281610"/>
            <a:ext cx="76200" cy="65405"/>
          </a:xfrm>
          <a:custGeom>
            <a:avLst/>
            <a:gdLst/>
            <a:ahLst/>
            <a:cxnLst/>
            <a:rect l="l" t="t" r="r" b="b"/>
            <a:pathLst>
              <a:path w="76200" h="65405">
                <a:moveTo>
                  <a:pt x="76123" y="33604"/>
                </a:moveTo>
                <a:lnTo>
                  <a:pt x="73027" y="47898"/>
                </a:lnTo>
                <a:lnTo>
                  <a:pt x="64449" y="57688"/>
                </a:lnTo>
                <a:lnTo>
                  <a:pt x="51456" y="63313"/>
                </a:lnTo>
                <a:lnTo>
                  <a:pt x="35115" y="65112"/>
                </a:lnTo>
                <a:lnTo>
                  <a:pt x="0" y="65112"/>
                </a:lnTo>
                <a:lnTo>
                  <a:pt x="0" y="0"/>
                </a:lnTo>
                <a:lnTo>
                  <a:pt x="37211" y="0"/>
                </a:lnTo>
                <a:lnTo>
                  <a:pt x="50497" y="1807"/>
                </a:lnTo>
                <a:lnTo>
                  <a:pt x="63072" y="7619"/>
                </a:lnTo>
                <a:lnTo>
                  <a:pt x="72445" y="18023"/>
                </a:lnTo>
                <a:lnTo>
                  <a:pt x="76123" y="336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94715" y="1214530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4">
                <a:moveTo>
                  <a:pt x="0" y="0"/>
                </a:moveTo>
                <a:lnTo>
                  <a:pt x="0" y="137579"/>
                </a:lnTo>
              </a:path>
            </a:pathLst>
          </a:custGeom>
          <a:ln w="73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33883" y="1216117"/>
            <a:ext cx="107314" cy="134620"/>
          </a:xfrm>
          <a:custGeom>
            <a:avLst/>
            <a:gdLst/>
            <a:ahLst/>
            <a:cxnLst/>
            <a:rect l="l" t="t" r="r" b="b"/>
            <a:pathLst>
              <a:path w="107314" h="134619">
                <a:moveTo>
                  <a:pt x="107251" y="134404"/>
                </a:moveTo>
                <a:lnTo>
                  <a:pt x="107251" y="0"/>
                </a:lnTo>
                <a:lnTo>
                  <a:pt x="103073" y="0"/>
                </a:lnTo>
                <a:lnTo>
                  <a:pt x="103073" y="128905"/>
                </a:lnTo>
                <a:lnTo>
                  <a:pt x="102501" y="128905"/>
                </a:lnTo>
                <a:lnTo>
                  <a:pt x="5880" y="0"/>
                </a:lnTo>
                <a:lnTo>
                  <a:pt x="0" y="0"/>
                </a:lnTo>
                <a:lnTo>
                  <a:pt x="0" y="134404"/>
                </a:lnTo>
                <a:lnTo>
                  <a:pt x="4165" y="134404"/>
                </a:lnTo>
                <a:lnTo>
                  <a:pt x="4165" y="5321"/>
                </a:lnTo>
                <a:lnTo>
                  <a:pt x="4737" y="5321"/>
                </a:lnTo>
                <a:lnTo>
                  <a:pt x="101180" y="134404"/>
                </a:lnTo>
                <a:lnTo>
                  <a:pt x="107251" y="1344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71603" y="1212322"/>
            <a:ext cx="119380" cy="142240"/>
          </a:xfrm>
          <a:custGeom>
            <a:avLst/>
            <a:gdLst/>
            <a:ahLst/>
            <a:cxnLst/>
            <a:rect l="l" t="t" r="r" b="b"/>
            <a:pathLst>
              <a:path w="119380" h="142240">
                <a:moveTo>
                  <a:pt x="119024" y="130416"/>
                </a:moveTo>
                <a:lnTo>
                  <a:pt x="119024" y="71755"/>
                </a:lnTo>
                <a:lnTo>
                  <a:pt x="80111" y="71755"/>
                </a:lnTo>
                <a:lnTo>
                  <a:pt x="80111" y="75361"/>
                </a:lnTo>
                <a:lnTo>
                  <a:pt x="115036" y="75361"/>
                </a:lnTo>
                <a:lnTo>
                  <a:pt x="115036" y="128143"/>
                </a:lnTo>
                <a:lnTo>
                  <a:pt x="105780" y="132195"/>
                </a:lnTo>
                <a:lnTo>
                  <a:pt x="95529" y="135377"/>
                </a:lnTo>
                <a:lnTo>
                  <a:pt x="84068" y="137456"/>
                </a:lnTo>
                <a:lnTo>
                  <a:pt x="71183" y="138201"/>
                </a:lnTo>
                <a:lnTo>
                  <a:pt x="42936" y="132846"/>
                </a:lnTo>
                <a:lnTo>
                  <a:pt x="21878" y="118290"/>
                </a:lnTo>
                <a:lnTo>
                  <a:pt x="8722" y="96796"/>
                </a:lnTo>
                <a:lnTo>
                  <a:pt x="4178" y="70624"/>
                </a:lnTo>
                <a:lnTo>
                  <a:pt x="8862" y="44564"/>
                </a:lnTo>
                <a:lnTo>
                  <a:pt x="22142" y="23328"/>
                </a:lnTo>
                <a:lnTo>
                  <a:pt x="42861" y="9033"/>
                </a:lnTo>
                <a:lnTo>
                  <a:pt x="69862" y="3797"/>
                </a:lnTo>
                <a:lnTo>
                  <a:pt x="81202" y="4750"/>
                </a:lnTo>
                <a:lnTo>
                  <a:pt x="92665" y="7572"/>
                </a:lnTo>
                <a:lnTo>
                  <a:pt x="103309" y="12209"/>
                </a:lnTo>
                <a:lnTo>
                  <a:pt x="112191" y="18605"/>
                </a:lnTo>
                <a:lnTo>
                  <a:pt x="115227" y="15570"/>
                </a:lnTo>
                <a:lnTo>
                  <a:pt x="105843" y="9049"/>
                </a:lnTo>
                <a:lnTo>
                  <a:pt x="95126" y="4151"/>
                </a:lnTo>
                <a:lnTo>
                  <a:pt x="83165" y="1070"/>
                </a:lnTo>
                <a:lnTo>
                  <a:pt x="70053" y="0"/>
                </a:lnTo>
                <a:lnTo>
                  <a:pt x="41646" y="5321"/>
                </a:lnTo>
                <a:lnTo>
                  <a:pt x="19505" y="20077"/>
                </a:lnTo>
                <a:lnTo>
                  <a:pt x="5125" y="42449"/>
                </a:lnTo>
                <a:lnTo>
                  <a:pt x="0" y="70624"/>
                </a:lnTo>
                <a:lnTo>
                  <a:pt x="5056" y="98750"/>
                </a:lnTo>
                <a:lnTo>
                  <a:pt x="19384" y="121399"/>
                </a:lnTo>
                <a:lnTo>
                  <a:pt x="41721" y="136504"/>
                </a:lnTo>
                <a:lnTo>
                  <a:pt x="70802" y="141998"/>
                </a:lnTo>
                <a:lnTo>
                  <a:pt x="85763" y="141015"/>
                </a:lnTo>
                <a:lnTo>
                  <a:pt x="98904" y="138412"/>
                </a:lnTo>
                <a:lnTo>
                  <a:pt x="110050" y="134706"/>
                </a:lnTo>
                <a:lnTo>
                  <a:pt x="119024" y="13041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85542" y="1160021"/>
            <a:ext cx="223583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STAINLESS </a:t>
            </a:r>
            <a:r>
              <a:rPr sz="1500" spc="-30" dirty="0">
                <a:solidFill>
                  <a:srgbClr val="FFFFFF"/>
                </a:solidFill>
                <a:latin typeface="Lucida Sans"/>
                <a:cs typeface="Lucida Sans"/>
              </a:rPr>
              <a:t>STEEL</a:t>
            </a:r>
            <a:r>
              <a:rPr sz="1500" spc="-2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Lucida Sans"/>
                <a:cs typeface="Lucida Sans"/>
              </a:rPr>
              <a:t>TUBING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7833" y="3252354"/>
            <a:ext cx="50990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30" dirty="0">
                <a:solidFill>
                  <a:srgbClr val="FFFFFF"/>
                </a:solidFill>
                <a:latin typeface="Lucida Sans"/>
                <a:cs typeface="Lucida Sans"/>
              </a:rPr>
              <a:t>SLITTING</a:t>
            </a:r>
            <a:endParaRPr sz="850">
              <a:latin typeface="Lucida Sans"/>
              <a:cs typeface="Lucida San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12098" y="2447502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80">
                <a:moveTo>
                  <a:pt x="370662" y="0"/>
                </a:moveTo>
                <a:lnTo>
                  <a:pt x="324167" y="2887"/>
                </a:lnTo>
                <a:lnTo>
                  <a:pt x="279395" y="11320"/>
                </a:lnTo>
                <a:lnTo>
                  <a:pt x="236694" y="24949"/>
                </a:lnTo>
                <a:lnTo>
                  <a:pt x="196411" y="43428"/>
                </a:lnTo>
                <a:lnTo>
                  <a:pt x="158894" y="66410"/>
                </a:lnTo>
                <a:lnTo>
                  <a:pt x="124490" y="93546"/>
                </a:lnTo>
                <a:lnTo>
                  <a:pt x="93546" y="124490"/>
                </a:lnTo>
                <a:lnTo>
                  <a:pt x="66410" y="158894"/>
                </a:lnTo>
                <a:lnTo>
                  <a:pt x="43428" y="196411"/>
                </a:lnTo>
                <a:lnTo>
                  <a:pt x="24949" y="236694"/>
                </a:lnTo>
                <a:lnTo>
                  <a:pt x="11320" y="279395"/>
                </a:lnTo>
                <a:lnTo>
                  <a:pt x="2887" y="324167"/>
                </a:lnTo>
                <a:lnTo>
                  <a:pt x="0" y="370662"/>
                </a:lnTo>
                <a:lnTo>
                  <a:pt x="2887" y="417157"/>
                </a:lnTo>
                <a:lnTo>
                  <a:pt x="11320" y="461928"/>
                </a:lnTo>
                <a:lnTo>
                  <a:pt x="24949" y="504629"/>
                </a:lnTo>
                <a:lnTo>
                  <a:pt x="43428" y="544912"/>
                </a:lnTo>
                <a:lnTo>
                  <a:pt x="66410" y="582429"/>
                </a:lnTo>
                <a:lnTo>
                  <a:pt x="93546" y="616833"/>
                </a:lnTo>
                <a:lnTo>
                  <a:pt x="124490" y="647777"/>
                </a:lnTo>
                <a:lnTo>
                  <a:pt x="158894" y="674914"/>
                </a:lnTo>
                <a:lnTo>
                  <a:pt x="196411" y="697895"/>
                </a:lnTo>
                <a:lnTo>
                  <a:pt x="236694" y="716374"/>
                </a:lnTo>
                <a:lnTo>
                  <a:pt x="279395" y="730004"/>
                </a:lnTo>
                <a:lnTo>
                  <a:pt x="324167" y="738436"/>
                </a:lnTo>
                <a:lnTo>
                  <a:pt x="370662" y="741324"/>
                </a:lnTo>
                <a:lnTo>
                  <a:pt x="417157" y="738436"/>
                </a:lnTo>
                <a:lnTo>
                  <a:pt x="461928" y="730004"/>
                </a:lnTo>
                <a:lnTo>
                  <a:pt x="504629" y="716374"/>
                </a:lnTo>
                <a:lnTo>
                  <a:pt x="544912" y="697895"/>
                </a:lnTo>
                <a:lnTo>
                  <a:pt x="582429" y="674914"/>
                </a:lnTo>
                <a:lnTo>
                  <a:pt x="616833" y="647777"/>
                </a:lnTo>
                <a:lnTo>
                  <a:pt x="647777" y="616833"/>
                </a:lnTo>
                <a:lnTo>
                  <a:pt x="674914" y="582429"/>
                </a:lnTo>
                <a:lnTo>
                  <a:pt x="697895" y="544912"/>
                </a:lnTo>
                <a:lnTo>
                  <a:pt x="716374" y="504629"/>
                </a:lnTo>
                <a:lnTo>
                  <a:pt x="730004" y="461928"/>
                </a:lnTo>
                <a:lnTo>
                  <a:pt x="738436" y="417157"/>
                </a:lnTo>
                <a:lnTo>
                  <a:pt x="741324" y="370662"/>
                </a:lnTo>
                <a:lnTo>
                  <a:pt x="738436" y="324167"/>
                </a:lnTo>
                <a:lnTo>
                  <a:pt x="730004" y="279395"/>
                </a:lnTo>
                <a:lnTo>
                  <a:pt x="716374" y="236694"/>
                </a:lnTo>
                <a:lnTo>
                  <a:pt x="697895" y="196411"/>
                </a:lnTo>
                <a:lnTo>
                  <a:pt x="674914" y="158894"/>
                </a:lnTo>
                <a:lnTo>
                  <a:pt x="647777" y="124490"/>
                </a:lnTo>
                <a:lnTo>
                  <a:pt x="616833" y="93546"/>
                </a:lnTo>
                <a:lnTo>
                  <a:pt x="582429" y="66410"/>
                </a:lnTo>
                <a:lnTo>
                  <a:pt x="544912" y="43428"/>
                </a:lnTo>
                <a:lnTo>
                  <a:pt x="504629" y="24949"/>
                </a:lnTo>
                <a:lnTo>
                  <a:pt x="461928" y="11320"/>
                </a:lnTo>
                <a:lnTo>
                  <a:pt x="417157" y="2887"/>
                </a:lnTo>
                <a:lnTo>
                  <a:pt x="370662" y="0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2098" y="2447502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80">
                <a:moveTo>
                  <a:pt x="370662" y="741324"/>
                </a:moveTo>
                <a:lnTo>
                  <a:pt x="417157" y="738436"/>
                </a:lnTo>
                <a:lnTo>
                  <a:pt x="461928" y="730004"/>
                </a:lnTo>
                <a:lnTo>
                  <a:pt x="504629" y="716374"/>
                </a:lnTo>
                <a:lnTo>
                  <a:pt x="544912" y="697895"/>
                </a:lnTo>
                <a:lnTo>
                  <a:pt x="582429" y="674914"/>
                </a:lnTo>
                <a:lnTo>
                  <a:pt x="616833" y="647777"/>
                </a:lnTo>
                <a:lnTo>
                  <a:pt x="647777" y="616833"/>
                </a:lnTo>
                <a:lnTo>
                  <a:pt x="674914" y="582429"/>
                </a:lnTo>
                <a:lnTo>
                  <a:pt x="697895" y="544912"/>
                </a:lnTo>
                <a:lnTo>
                  <a:pt x="716374" y="504629"/>
                </a:lnTo>
                <a:lnTo>
                  <a:pt x="730004" y="461928"/>
                </a:lnTo>
                <a:lnTo>
                  <a:pt x="738436" y="417157"/>
                </a:lnTo>
                <a:lnTo>
                  <a:pt x="741324" y="370662"/>
                </a:lnTo>
                <a:lnTo>
                  <a:pt x="738436" y="324167"/>
                </a:lnTo>
                <a:lnTo>
                  <a:pt x="730004" y="279395"/>
                </a:lnTo>
                <a:lnTo>
                  <a:pt x="716374" y="236694"/>
                </a:lnTo>
                <a:lnTo>
                  <a:pt x="697895" y="196411"/>
                </a:lnTo>
                <a:lnTo>
                  <a:pt x="674914" y="158894"/>
                </a:lnTo>
                <a:lnTo>
                  <a:pt x="647777" y="124490"/>
                </a:lnTo>
                <a:lnTo>
                  <a:pt x="616833" y="93546"/>
                </a:lnTo>
                <a:lnTo>
                  <a:pt x="582429" y="66410"/>
                </a:lnTo>
                <a:lnTo>
                  <a:pt x="544912" y="43428"/>
                </a:lnTo>
                <a:lnTo>
                  <a:pt x="504629" y="24949"/>
                </a:lnTo>
                <a:lnTo>
                  <a:pt x="461928" y="11320"/>
                </a:lnTo>
                <a:lnTo>
                  <a:pt x="417157" y="2887"/>
                </a:lnTo>
                <a:lnTo>
                  <a:pt x="370662" y="0"/>
                </a:lnTo>
                <a:lnTo>
                  <a:pt x="324167" y="2887"/>
                </a:lnTo>
                <a:lnTo>
                  <a:pt x="279395" y="11320"/>
                </a:lnTo>
                <a:lnTo>
                  <a:pt x="236694" y="24949"/>
                </a:lnTo>
                <a:lnTo>
                  <a:pt x="196411" y="43428"/>
                </a:lnTo>
                <a:lnTo>
                  <a:pt x="158894" y="66410"/>
                </a:lnTo>
                <a:lnTo>
                  <a:pt x="124490" y="93546"/>
                </a:lnTo>
                <a:lnTo>
                  <a:pt x="93546" y="124490"/>
                </a:lnTo>
                <a:lnTo>
                  <a:pt x="66410" y="158894"/>
                </a:lnTo>
                <a:lnTo>
                  <a:pt x="43428" y="196411"/>
                </a:lnTo>
                <a:lnTo>
                  <a:pt x="24949" y="236694"/>
                </a:lnTo>
                <a:lnTo>
                  <a:pt x="11320" y="279395"/>
                </a:lnTo>
                <a:lnTo>
                  <a:pt x="2887" y="324167"/>
                </a:lnTo>
                <a:lnTo>
                  <a:pt x="0" y="370662"/>
                </a:lnTo>
                <a:lnTo>
                  <a:pt x="2887" y="417157"/>
                </a:lnTo>
                <a:lnTo>
                  <a:pt x="11320" y="461928"/>
                </a:lnTo>
                <a:lnTo>
                  <a:pt x="24949" y="504629"/>
                </a:lnTo>
                <a:lnTo>
                  <a:pt x="43428" y="544912"/>
                </a:lnTo>
                <a:lnTo>
                  <a:pt x="66410" y="582429"/>
                </a:lnTo>
                <a:lnTo>
                  <a:pt x="93546" y="616833"/>
                </a:lnTo>
                <a:lnTo>
                  <a:pt x="124490" y="647777"/>
                </a:lnTo>
                <a:lnTo>
                  <a:pt x="158894" y="674914"/>
                </a:lnTo>
                <a:lnTo>
                  <a:pt x="196411" y="697895"/>
                </a:lnTo>
                <a:lnTo>
                  <a:pt x="236694" y="716374"/>
                </a:lnTo>
                <a:lnTo>
                  <a:pt x="279395" y="730004"/>
                </a:lnTo>
                <a:lnTo>
                  <a:pt x="324167" y="738436"/>
                </a:lnTo>
                <a:lnTo>
                  <a:pt x="370662" y="741324"/>
                </a:lnTo>
                <a:close/>
              </a:path>
            </a:pathLst>
          </a:custGeom>
          <a:ln w="171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7176" y="2746423"/>
            <a:ext cx="620395" cy="172085"/>
          </a:xfrm>
          <a:custGeom>
            <a:avLst/>
            <a:gdLst/>
            <a:ahLst/>
            <a:cxnLst/>
            <a:rect l="l" t="t" r="r" b="b"/>
            <a:pathLst>
              <a:path w="620394" h="172085">
                <a:moveTo>
                  <a:pt x="533044" y="0"/>
                </a:moveTo>
                <a:lnTo>
                  <a:pt x="0" y="0"/>
                </a:lnTo>
                <a:lnTo>
                  <a:pt x="65354" y="171513"/>
                </a:lnTo>
                <a:lnTo>
                  <a:pt x="619912" y="171526"/>
                </a:lnTo>
                <a:lnTo>
                  <a:pt x="533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7176" y="2746423"/>
            <a:ext cx="620395" cy="172085"/>
          </a:xfrm>
          <a:custGeom>
            <a:avLst/>
            <a:gdLst/>
            <a:ahLst/>
            <a:cxnLst/>
            <a:rect l="l" t="t" r="r" b="b"/>
            <a:pathLst>
              <a:path w="620394" h="172085">
                <a:moveTo>
                  <a:pt x="533044" y="0"/>
                </a:moveTo>
                <a:lnTo>
                  <a:pt x="0" y="0"/>
                </a:lnTo>
                <a:lnTo>
                  <a:pt x="65354" y="171513"/>
                </a:lnTo>
                <a:lnTo>
                  <a:pt x="619912" y="171526"/>
                </a:lnTo>
                <a:lnTo>
                  <a:pt x="533044" y="0"/>
                </a:lnTo>
                <a:close/>
              </a:path>
            </a:pathLst>
          </a:custGeom>
          <a:ln w="129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9437" y="2831654"/>
            <a:ext cx="276225" cy="86360"/>
          </a:xfrm>
          <a:custGeom>
            <a:avLst/>
            <a:gdLst/>
            <a:ahLst/>
            <a:cxnLst/>
            <a:rect l="l" t="t" r="r" b="b"/>
            <a:pathLst>
              <a:path w="276225" h="86360">
                <a:moveTo>
                  <a:pt x="238188" y="0"/>
                </a:moveTo>
                <a:lnTo>
                  <a:pt x="0" y="0"/>
                </a:lnTo>
                <a:lnTo>
                  <a:pt x="33096" y="86283"/>
                </a:lnTo>
                <a:lnTo>
                  <a:pt x="275907" y="86283"/>
                </a:lnTo>
                <a:lnTo>
                  <a:pt x="2381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9437" y="2831654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382" y="0"/>
                </a:lnTo>
              </a:path>
            </a:pathLst>
          </a:custGeom>
          <a:ln w="1295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52361" y="2660326"/>
            <a:ext cx="83820" cy="186690"/>
          </a:xfrm>
          <a:custGeom>
            <a:avLst/>
            <a:gdLst/>
            <a:ahLst/>
            <a:cxnLst/>
            <a:rect l="l" t="t" r="r" b="b"/>
            <a:pathLst>
              <a:path w="83819" h="186689">
                <a:moveTo>
                  <a:pt x="83807" y="0"/>
                </a:moveTo>
                <a:lnTo>
                  <a:pt x="20408" y="0"/>
                </a:lnTo>
                <a:lnTo>
                  <a:pt x="0" y="186067"/>
                </a:lnTo>
                <a:lnTo>
                  <a:pt x="80378" y="31254"/>
                </a:lnTo>
                <a:lnTo>
                  <a:pt x="838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52361" y="2660326"/>
            <a:ext cx="83820" cy="186690"/>
          </a:xfrm>
          <a:custGeom>
            <a:avLst/>
            <a:gdLst/>
            <a:ahLst/>
            <a:cxnLst/>
            <a:rect l="l" t="t" r="r" b="b"/>
            <a:pathLst>
              <a:path w="83819" h="186689">
                <a:moveTo>
                  <a:pt x="80378" y="31254"/>
                </a:moveTo>
                <a:lnTo>
                  <a:pt x="0" y="186067"/>
                </a:lnTo>
                <a:lnTo>
                  <a:pt x="20408" y="0"/>
                </a:lnTo>
                <a:lnTo>
                  <a:pt x="83807" y="0"/>
                </a:lnTo>
                <a:lnTo>
                  <a:pt x="80378" y="31254"/>
                </a:lnTo>
                <a:close/>
              </a:path>
            </a:pathLst>
          </a:custGeom>
          <a:ln w="1295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7237" y="2798845"/>
            <a:ext cx="549910" cy="119380"/>
          </a:xfrm>
          <a:custGeom>
            <a:avLst/>
            <a:gdLst/>
            <a:ahLst/>
            <a:cxnLst/>
            <a:rect l="l" t="t" r="r" b="b"/>
            <a:pathLst>
              <a:path w="549910" h="119380">
                <a:moveTo>
                  <a:pt x="0" y="0"/>
                </a:moveTo>
                <a:lnTo>
                  <a:pt x="38252" y="85915"/>
                </a:lnTo>
                <a:lnTo>
                  <a:pt x="94221" y="104728"/>
                </a:lnTo>
                <a:lnTo>
                  <a:pt x="132916" y="114453"/>
                </a:lnTo>
                <a:lnTo>
                  <a:pt x="172370" y="118199"/>
                </a:lnTo>
                <a:lnTo>
                  <a:pt x="230619" y="119075"/>
                </a:lnTo>
                <a:lnTo>
                  <a:pt x="549846" y="119100"/>
                </a:lnTo>
                <a:lnTo>
                  <a:pt x="506107" y="32715"/>
                </a:lnTo>
                <a:lnTo>
                  <a:pt x="189814" y="32715"/>
                </a:lnTo>
                <a:lnTo>
                  <a:pt x="119173" y="27330"/>
                </a:lnTo>
                <a:lnTo>
                  <a:pt x="58478" y="16114"/>
                </a:lnTo>
                <a:lnTo>
                  <a:pt x="15997" y="50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7237" y="2798845"/>
            <a:ext cx="549910" cy="119380"/>
          </a:xfrm>
          <a:custGeom>
            <a:avLst/>
            <a:gdLst/>
            <a:ahLst/>
            <a:cxnLst/>
            <a:rect l="l" t="t" r="r" b="b"/>
            <a:pathLst>
              <a:path w="549910" h="119380">
                <a:moveTo>
                  <a:pt x="506107" y="32715"/>
                </a:moveTo>
                <a:lnTo>
                  <a:pt x="199377" y="32715"/>
                </a:lnTo>
                <a:lnTo>
                  <a:pt x="192798" y="32740"/>
                </a:lnTo>
                <a:lnTo>
                  <a:pt x="119173" y="27330"/>
                </a:lnTo>
                <a:lnTo>
                  <a:pt x="58478" y="16114"/>
                </a:lnTo>
                <a:lnTo>
                  <a:pt x="15997" y="5020"/>
                </a:lnTo>
                <a:lnTo>
                  <a:pt x="0" y="0"/>
                </a:lnTo>
                <a:lnTo>
                  <a:pt x="38252" y="85915"/>
                </a:lnTo>
                <a:lnTo>
                  <a:pt x="94221" y="104728"/>
                </a:lnTo>
                <a:lnTo>
                  <a:pt x="132916" y="114453"/>
                </a:lnTo>
                <a:lnTo>
                  <a:pt x="172370" y="118199"/>
                </a:lnTo>
                <a:lnTo>
                  <a:pt x="230619" y="119075"/>
                </a:lnTo>
                <a:lnTo>
                  <a:pt x="236791" y="119113"/>
                </a:lnTo>
                <a:lnTo>
                  <a:pt x="549846" y="119100"/>
                </a:lnTo>
                <a:lnTo>
                  <a:pt x="506107" y="32715"/>
                </a:lnTo>
                <a:close/>
              </a:path>
            </a:pathLst>
          </a:custGeom>
          <a:ln w="1295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8103" y="4514226"/>
            <a:ext cx="48831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dirty="0">
                <a:solidFill>
                  <a:srgbClr val="FFFFFF"/>
                </a:solidFill>
                <a:latin typeface="Lucida Sans"/>
                <a:cs typeface="Lucida Sans"/>
              </a:rPr>
              <a:t>SINKING</a:t>
            </a:r>
            <a:endParaRPr sz="850">
              <a:latin typeface="Lucida Sans"/>
              <a:cs typeface="Lucida San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12099" y="3709373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370662" y="0"/>
                </a:moveTo>
                <a:lnTo>
                  <a:pt x="324167" y="2887"/>
                </a:lnTo>
                <a:lnTo>
                  <a:pt x="279395" y="11320"/>
                </a:lnTo>
                <a:lnTo>
                  <a:pt x="236694" y="24949"/>
                </a:lnTo>
                <a:lnTo>
                  <a:pt x="196411" y="43428"/>
                </a:lnTo>
                <a:lnTo>
                  <a:pt x="158894" y="66410"/>
                </a:lnTo>
                <a:lnTo>
                  <a:pt x="124490" y="93546"/>
                </a:lnTo>
                <a:lnTo>
                  <a:pt x="93546" y="124490"/>
                </a:lnTo>
                <a:lnTo>
                  <a:pt x="66410" y="158894"/>
                </a:lnTo>
                <a:lnTo>
                  <a:pt x="43428" y="196411"/>
                </a:lnTo>
                <a:lnTo>
                  <a:pt x="24949" y="236694"/>
                </a:lnTo>
                <a:lnTo>
                  <a:pt x="11320" y="279395"/>
                </a:lnTo>
                <a:lnTo>
                  <a:pt x="2887" y="324167"/>
                </a:lnTo>
                <a:lnTo>
                  <a:pt x="0" y="370662"/>
                </a:lnTo>
                <a:lnTo>
                  <a:pt x="2887" y="417157"/>
                </a:lnTo>
                <a:lnTo>
                  <a:pt x="11320" y="461928"/>
                </a:lnTo>
                <a:lnTo>
                  <a:pt x="24949" y="504629"/>
                </a:lnTo>
                <a:lnTo>
                  <a:pt x="43428" y="544912"/>
                </a:lnTo>
                <a:lnTo>
                  <a:pt x="66410" y="582429"/>
                </a:lnTo>
                <a:lnTo>
                  <a:pt x="93546" y="616833"/>
                </a:lnTo>
                <a:lnTo>
                  <a:pt x="124490" y="647777"/>
                </a:lnTo>
                <a:lnTo>
                  <a:pt x="158894" y="674914"/>
                </a:lnTo>
                <a:lnTo>
                  <a:pt x="196411" y="697895"/>
                </a:lnTo>
                <a:lnTo>
                  <a:pt x="236694" y="716374"/>
                </a:lnTo>
                <a:lnTo>
                  <a:pt x="279395" y="730004"/>
                </a:lnTo>
                <a:lnTo>
                  <a:pt x="324167" y="738436"/>
                </a:lnTo>
                <a:lnTo>
                  <a:pt x="370662" y="741324"/>
                </a:lnTo>
                <a:lnTo>
                  <a:pt x="417157" y="738436"/>
                </a:lnTo>
                <a:lnTo>
                  <a:pt x="461928" y="730004"/>
                </a:lnTo>
                <a:lnTo>
                  <a:pt x="504629" y="716374"/>
                </a:lnTo>
                <a:lnTo>
                  <a:pt x="544912" y="697895"/>
                </a:lnTo>
                <a:lnTo>
                  <a:pt x="582429" y="674914"/>
                </a:lnTo>
                <a:lnTo>
                  <a:pt x="616833" y="647777"/>
                </a:lnTo>
                <a:lnTo>
                  <a:pt x="647777" y="616833"/>
                </a:lnTo>
                <a:lnTo>
                  <a:pt x="674914" y="582429"/>
                </a:lnTo>
                <a:lnTo>
                  <a:pt x="697895" y="544912"/>
                </a:lnTo>
                <a:lnTo>
                  <a:pt x="716374" y="504629"/>
                </a:lnTo>
                <a:lnTo>
                  <a:pt x="730004" y="461928"/>
                </a:lnTo>
                <a:lnTo>
                  <a:pt x="738436" y="417157"/>
                </a:lnTo>
                <a:lnTo>
                  <a:pt x="741324" y="370662"/>
                </a:lnTo>
                <a:lnTo>
                  <a:pt x="738436" y="324167"/>
                </a:lnTo>
                <a:lnTo>
                  <a:pt x="730004" y="279395"/>
                </a:lnTo>
                <a:lnTo>
                  <a:pt x="716374" y="236694"/>
                </a:lnTo>
                <a:lnTo>
                  <a:pt x="697895" y="196411"/>
                </a:lnTo>
                <a:lnTo>
                  <a:pt x="674914" y="158894"/>
                </a:lnTo>
                <a:lnTo>
                  <a:pt x="647777" y="124490"/>
                </a:lnTo>
                <a:lnTo>
                  <a:pt x="616833" y="93546"/>
                </a:lnTo>
                <a:lnTo>
                  <a:pt x="582429" y="66410"/>
                </a:lnTo>
                <a:lnTo>
                  <a:pt x="544912" y="43428"/>
                </a:lnTo>
                <a:lnTo>
                  <a:pt x="504629" y="24949"/>
                </a:lnTo>
                <a:lnTo>
                  <a:pt x="461928" y="11320"/>
                </a:lnTo>
                <a:lnTo>
                  <a:pt x="417157" y="2887"/>
                </a:lnTo>
                <a:lnTo>
                  <a:pt x="370662" y="0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2099" y="3709373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370662" y="741324"/>
                </a:moveTo>
                <a:lnTo>
                  <a:pt x="417157" y="738436"/>
                </a:lnTo>
                <a:lnTo>
                  <a:pt x="461928" y="730004"/>
                </a:lnTo>
                <a:lnTo>
                  <a:pt x="504629" y="716374"/>
                </a:lnTo>
                <a:lnTo>
                  <a:pt x="544912" y="697895"/>
                </a:lnTo>
                <a:lnTo>
                  <a:pt x="582429" y="674914"/>
                </a:lnTo>
                <a:lnTo>
                  <a:pt x="616833" y="647777"/>
                </a:lnTo>
                <a:lnTo>
                  <a:pt x="647777" y="616833"/>
                </a:lnTo>
                <a:lnTo>
                  <a:pt x="674914" y="582429"/>
                </a:lnTo>
                <a:lnTo>
                  <a:pt x="697895" y="544912"/>
                </a:lnTo>
                <a:lnTo>
                  <a:pt x="716374" y="504629"/>
                </a:lnTo>
                <a:lnTo>
                  <a:pt x="730004" y="461928"/>
                </a:lnTo>
                <a:lnTo>
                  <a:pt x="738436" y="417157"/>
                </a:lnTo>
                <a:lnTo>
                  <a:pt x="741324" y="370662"/>
                </a:lnTo>
                <a:lnTo>
                  <a:pt x="738436" y="324167"/>
                </a:lnTo>
                <a:lnTo>
                  <a:pt x="730004" y="279395"/>
                </a:lnTo>
                <a:lnTo>
                  <a:pt x="716374" y="236694"/>
                </a:lnTo>
                <a:lnTo>
                  <a:pt x="697895" y="196411"/>
                </a:lnTo>
                <a:lnTo>
                  <a:pt x="674914" y="158894"/>
                </a:lnTo>
                <a:lnTo>
                  <a:pt x="647777" y="124490"/>
                </a:lnTo>
                <a:lnTo>
                  <a:pt x="616833" y="93546"/>
                </a:lnTo>
                <a:lnTo>
                  <a:pt x="582429" y="66410"/>
                </a:lnTo>
                <a:lnTo>
                  <a:pt x="544912" y="43428"/>
                </a:lnTo>
                <a:lnTo>
                  <a:pt x="504629" y="24949"/>
                </a:lnTo>
                <a:lnTo>
                  <a:pt x="461928" y="11320"/>
                </a:lnTo>
                <a:lnTo>
                  <a:pt x="417157" y="2887"/>
                </a:lnTo>
                <a:lnTo>
                  <a:pt x="370662" y="0"/>
                </a:lnTo>
                <a:lnTo>
                  <a:pt x="324167" y="2887"/>
                </a:lnTo>
                <a:lnTo>
                  <a:pt x="279395" y="11320"/>
                </a:lnTo>
                <a:lnTo>
                  <a:pt x="236694" y="24949"/>
                </a:lnTo>
                <a:lnTo>
                  <a:pt x="196411" y="43428"/>
                </a:lnTo>
                <a:lnTo>
                  <a:pt x="158894" y="66410"/>
                </a:lnTo>
                <a:lnTo>
                  <a:pt x="124490" y="93546"/>
                </a:lnTo>
                <a:lnTo>
                  <a:pt x="93546" y="124490"/>
                </a:lnTo>
                <a:lnTo>
                  <a:pt x="66410" y="158894"/>
                </a:lnTo>
                <a:lnTo>
                  <a:pt x="43428" y="196411"/>
                </a:lnTo>
                <a:lnTo>
                  <a:pt x="24949" y="236694"/>
                </a:lnTo>
                <a:lnTo>
                  <a:pt x="11320" y="279395"/>
                </a:lnTo>
                <a:lnTo>
                  <a:pt x="2887" y="324167"/>
                </a:lnTo>
                <a:lnTo>
                  <a:pt x="0" y="370662"/>
                </a:lnTo>
                <a:lnTo>
                  <a:pt x="2887" y="417157"/>
                </a:lnTo>
                <a:lnTo>
                  <a:pt x="11320" y="461928"/>
                </a:lnTo>
                <a:lnTo>
                  <a:pt x="24949" y="504629"/>
                </a:lnTo>
                <a:lnTo>
                  <a:pt x="43428" y="544912"/>
                </a:lnTo>
                <a:lnTo>
                  <a:pt x="66410" y="582429"/>
                </a:lnTo>
                <a:lnTo>
                  <a:pt x="93546" y="616833"/>
                </a:lnTo>
                <a:lnTo>
                  <a:pt x="124490" y="647777"/>
                </a:lnTo>
                <a:lnTo>
                  <a:pt x="158894" y="674914"/>
                </a:lnTo>
                <a:lnTo>
                  <a:pt x="196411" y="697895"/>
                </a:lnTo>
                <a:lnTo>
                  <a:pt x="236694" y="716374"/>
                </a:lnTo>
                <a:lnTo>
                  <a:pt x="279395" y="730004"/>
                </a:lnTo>
                <a:lnTo>
                  <a:pt x="324167" y="738436"/>
                </a:lnTo>
                <a:lnTo>
                  <a:pt x="370662" y="741324"/>
                </a:lnTo>
                <a:close/>
              </a:path>
            </a:pathLst>
          </a:custGeom>
          <a:ln w="171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2246" y="4164661"/>
            <a:ext cx="479425" cy="0"/>
          </a:xfrm>
          <a:custGeom>
            <a:avLst/>
            <a:gdLst/>
            <a:ahLst/>
            <a:cxnLst/>
            <a:rect l="l" t="t" r="r" b="b"/>
            <a:pathLst>
              <a:path w="479425">
                <a:moveTo>
                  <a:pt x="0" y="0"/>
                </a:moveTo>
                <a:lnTo>
                  <a:pt x="478980" y="0"/>
                </a:lnTo>
              </a:path>
            </a:pathLst>
          </a:custGeom>
          <a:ln w="2576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2246" y="4001987"/>
            <a:ext cx="479425" cy="0"/>
          </a:xfrm>
          <a:custGeom>
            <a:avLst/>
            <a:gdLst/>
            <a:ahLst/>
            <a:cxnLst/>
            <a:rect l="l" t="t" r="r" b="b"/>
            <a:pathLst>
              <a:path w="479425">
                <a:moveTo>
                  <a:pt x="0" y="0"/>
                </a:moveTo>
                <a:lnTo>
                  <a:pt x="478980" y="0"/>
                </a:lnTo>
              </a:path>
            </a:pathLst>
          </a:custGeom>
          <a:ln w="2576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992" y="4018452"/>
            <a:ext cx="603885" cy="130175"/>
          </a:xfrm>
          <a:custGeom>
            <a:avLst/>
            <a:gdLst/>
            <a:ahLst/>
            <a:cxnLst/>
            <a:rect l="l" t="t" r="r" b="b"/>
            <a:pathLst>
              <a:path w="603885" h="130175">
                <a:moveTo>
                  <a:pt x="0" y="0"/>
                </a:moveTo>
                <a:lnTo>
                  <a:pt x="0" y="129743"/>
                </a:lnTo>
                <a:lnTo>
                  <a:pt x="166217" y="125476"/>
                </a:lnTo>
                <a:lnTo>
                  <a:pt x="244360" y="118592"/>
                </a:lnTo>
                <a:lnTo>
                  <a:pt x="577850" y="118592"/>
                </a:lnTo>
                <a:lnTo>
                  <a:pt x="587964" y="114370"/>
                </a:lnTo>
                <a:lnTo>
                  <a:pt x="596223" y="102857"/>
                </a:lnTo>
                <a:lnTo>
                  <a:pt x="601792" y="85781"/>
                </a:lnTo>
                <a:lnTo>
                  <a:pt x="603834" y="64871"/>
                </a:lnTo>
                <a:lnTo>
                  <a:pt x="601792" y="43961"/>
                </a:lnTo>
                <a:lnTo>
                  <a:pt x="596223" y="26885"/>
                </a:lnTo>
                <a:lnTo>
                  <a:pt x="587964" y="15372"/>
                </a:lnTo>
                <a:lnTo>
                  <a:pt x="577850" y="11150"/>
                </a:lnTo>
                <a:lnTo>
                  <a:pt x="244360" y="11150"/>
                </a:lnTo>
                <a:lnTo>
                  <a:pt x="166217" y="42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9992" y="4018452"/>
            <a:ext cx="603885" cy="130175"/>
          </a:xfrm>
          <a:custGeom>
            <a:avLst/>
            <a:gdLst/>
            <a:ahLst/>
            <a:cxnLst/>
            <a:rect l="l" t="t" r="r" b="b"/>
            <a:pathLst>
              <a:path w="603885" h="130175">
                <a:moveTo>
                  <a:pt x="0" y="64871"/>
                </a:moveTo>
                <a:lnTo>
                  <a:pt x="0" y="129743"/>
                </a:lnTo>
                <a:lnTo>
                  <a:pt x="166217" y="125476"/>
                </a:lnTo>
                <a:lnTo>
                  <a:pt x="244360" y="118592"/>
                </a:lnTo>
                <a:lnTo>
                  <a:pt x="577850" y="118592"/>
                </a:lnTo>
                <a:lnTo>
                  <a:pt x="587964" y="114370"/>
                </a:lnTo>
                <a:lnTo>
                  <a:pt x="596223" y="102857"/>
                </a:lnTo>
                <a:lnTo>
                  <a:pt x="601792" y="85781"/>
                </a:lnTo>
                <a:lnTo>
                  <a:pt x="603834" y="64871"/>
                </a:lnTo>
                <a:lnTo>
                  <a:pt x="601792" y="43961"/>
                </a:lnTo>
                <a:lnTo>
                  <a:pt x="596223" y="26885"/>
                </a:lnTo>
                <a:lnTo>
                  <a:pt x="587964" y="15372"/>
                </a:lnTo>
                <a:lnTo>
                  <a:pt x="577850" y="11150"/>
                </a:lnTo>
                <a:lnTo>
                  <a:pt x="244360" y="11150"/>
                </a:lnTo>
                <a:lnTo>
                  <a:pt x="166217" y="4267"/>
                </a:lnTo>
                <a:lnTo>
                  <a:pt x="0" y="0"/>
                </a:lnTo>
                <a:lnTo>
                  <a:pt x="0" y="64871"/>
                </a:lnTo>
                <a:close/>
              </a:path>
            </a:pathLst>
          </a:custGeom>
          <a:ln w="1455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0120" y="4018452"/>
            <a:ext cx="60325" cy="130175"/>
          </a:xfrm>
          <a:custGeom>
            <a:avLst/>
            <a:gdLst/>
            <a:ahLst/>
            <a:cxnLst/>
            <a:rect l="l" t="t" r="r" b="b"/>
            <a:pathLst>
              <a:path w="60325" h="130175">
                <a:moveTo>
                  <a:pt x="29870" y="0"/>
                </a:moveTo>
                <a:lnTo>
                  <a:pt x="18243" y="5098"/>
                </a:lnTo>
                <a:lnTo>
                  <a:pt x="8748" y="19000"/>
                </a:lnTo>
                <a:lnTo>
                  <a:pt x="2347" y="39621"/>
                </a:lnTo>
                <a:lnTo>
                  <a:pt x="0" y="64871"/>
                </a:lnTo>
                <a:lnTo>
                  <a:pt x="2347" y="90122"/>
                </a:lnTo>
                <a:lnTo>
                  <a:pt x="8748" y="110742"/>
                </a:lnTo>
                <a:lnTo>
                  <a:pt x="18243" y="124645"/>
                </a:lnTo>
                <a:lnTo>
                  <a:pt x="29870" y="129743"/>
                </a:lnTo>
                <a:lnTo>
                  <a:pt x="41497" y="124645"/>
                </a:lnTo>
                <a:lnTo>
                  <a:pt x="50992" y="110742"/>
                </a:lnTo>
                <a:lnTo>
                  <a:pt x="57393" y="90122"/>
                </a:lnTo>
                <a:lnTo>
                  <a:pt x="59740" y="64871"/>
                </a:lnTo>
                <a:lnTo>
                  <a:pt x="57393" y="39621"/>
                </a:lnTo>
                <a:lnTo>
                  <a:pt x="50992" y="19000"/>
                </a:lnTo>
                <a:lnTo>
                  <a:pt x="41497" y="5098"/>
                </a:lnTo>
                <a:lnTo>
                  <a:pt x="298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0120" y="4018452"/>
            <a:ext cx="60325" cy="130175"/>
          </a:xfrm>
          <a:custGeom>
            <a:avLst/>
            <a:gdLst/>
            <a:ahLst/>
            <a:cxnLst/>
            <a:rect l="l" t="t" r="r" b="b"/>
            <a:pathLst>
              <a:path w="60325" h="130175">
                <a:moveTo>
                  <a:pt x="59740" y="64871"/>
                </a:moveTo>
                <a:lnTo>
                  <a:pt x="57393" y="90122"/>
                </a:lnTo>
                <a:lnTo>
                  <a:pt x="50992" y="110742"/>
                </a:lnTo>
                <a:lnTo>
                  <a:pt x="41497" y="124645"/>
                </a:lnTo>
                <a:lnTo>
                  <a:pt x="29870" y="129743"/>
                </a:lnTo>
                <a:lnTo>
                  <a:pt x="18243" y="124645"/>
                </a:lnTo>
                <a:lnTo>
                  <a:pt x="8748" y="110742"/>
                </a:lnTo>
                <a:lnTo>
                  <a:pt x="2347" y="90122"/>
                </a:lnTo>
                <a:lnTo>
                  <a:pt x="0" y="64871"/>
                </a:lnTo>
                <a:lnTo>
                  <a:pt x="2347" y="39621"/>
                </a:lnTo>
                <a:lnTo>
                  <a:pt x="8748" y="19000"/>
                </a:lnTo>
                <a:lnTo>
                  <a:pt x="18243" y="5098"/>
                </a:lnTo>
                <a:lnTo>
                  <a:pt x="29870" y="0"/>
                </a:lnTo>
                <a:lnTo>
                  <a:pt x="41497" y="5098"/>
                </a:lnTo>
                <a:lnTo>
                  <a:pt x="50992" y="19000"/>
                </a:lnTo>
                <a:lnTo>
                  <a:pt x="57393" y="39621"/>
                </a:lnTo>
                <a:lnTo>
                  <a:pt x="59740" y="64871"/>
                </a:lnTo>
                <a:close/>
              </a:path>
            </a:pathLst>
          </a:custGeom>
          <a:ln w="1455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717024" y="3250939"/>
            <a:ext cx="920750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5730">
              <a:lnSpc>
                <a:spcPct val="103899"/>
              </a:lnSpc>
            </a:pPr>
            <a:r>
              <a:rPr sz="850" b="1" spc="5" dirty="0">
                <a:solidFill>
                  <a:srgbClr val="FFFFFF"/>
                </a:solidFill>
                <a:latin typeface="Lucida Sans"/>
                <a:cs typeface="Lucida Sans"/>
              </a:rPr>
              <a:t>FORMING </a:t>
            </a:r>
            <a:r>
              <a:rPr sz="850" b="1" spc="20" dirty="0">
                <a:solidFill>
                  <a:srgbClr val="FFFFFF"/>
                </a:solidFill>
                <a:latin typeface="Lucida Sans"/>
                <a:cs typeface="Lucida Sans"/>
              </a:rPr>
              <a:t>&amp;  </a:t>
            </a:r>
            <a:r>
              <a:rPr sz="850" b="1" spc="-5" dirty="0">
                <a:solidFill>
                  <a:srgbClr val="FFFFFF"/>
                </a:solidFill>
                <a:latin typeface="Lucida Sans"/>
                <a:cs typeface="Lucida Sans"/>
              </a:rPr>
              <a:t>LASER</a:t>
            </a:r>
            <a:r>
              <a:rPr sz="850" b="1" spc="-1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50" b="1" spc="10" dirty="0">
                <a:solidFill>
                  <a:srgbClr val="FFFFFF"/>
                </a:solidFill>
                <a:latin typeface="Lucida Sans"/>
                <a:cs typeface="Lucida Sans"/>
              </a:rPr>
              <a:t>WELDING</a:t>
            </a:r>
            <a:endParaRPr sz="850">
              <a:latin typeface="Lucida Sans"/>
              <a:cs typeface="Lucida San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803196" y="2429470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69" h="763269">
                <a:moveTo>
                  <a:pt x="381533" y="0"/>
                </a:moveTo>
                <a:lnTo>
                  <a:pt x="333674" y="2972"/>
                </a:lnTo>
                <a:lnTo>
                  <a:pt x="287588" y="11652"/>
                </a:lnTo>
                <a:lnTo>
                  <a:pt x="243635" y="25681"/>
                </a:lnTo>
                <a:lnTo>
                  <a:pt x="202171" y="44701"/>
                </a:lnTo>
                <a:lnTo>
                  <a:pt x="163553" y="68357"/>
                </a:lnTo>
                <a:lnTo>
                  <a:pt x="128140" y="96289"/>
                </a:lnTo>
                <a:lnTo>
                  <a:pt x="96289" y="128140"/>
                </a:lnTo>
                <a:lnTo>
                  <a:pt x="68357" y="163553"/>
                </a:lnTo>
                <a:lnTo>
                  <a:pt x="44701" y="202171"/>
                </a:lnTo>
                <a:lnTo>
                  <a:pt x="25681" y="243635"/>
                </a:lnTo>
                <a:lnTo>
                  <a:pt x="11652" y="287588"/>
                </a:lnTo>
                <a:lnTo>
                  <a:pt x="2972" y="333674"/>
                </a:lnTo>
                <a:lnTo>
                  <a:pt x="0" y="381533"/>
                </a:lnTo>
                <a:lnTo>
                  <a:pt x="2972" y="429392"/>
                </a:lnTo>
                <a:lnTo>
                  <a:pt x="11652" y="475477"/>
                </a:lnTo>
                <a:lnTo>
                  <a:pt x="25681" y="519431"/>
                </a:lnTo>
                <a:lnTo>
                  <a:pt x="44701" y="560895"/>
                </a:lnTo>
                <a:lnTo>
                  <a:pt x="68357" y="599513"/>
                </a:lnTo>
                <a:lnTo>
                  <a:pt x="96289" y="634926"/>
                </a:lnTo>
                <a:lnTo>
                  <a:pt x="128140" y="666777"/>
                </a:lnTo>
                <a:lnTo>
                  <a:pt x="163553" y="694709"/>
                </a:lnTo>
                <a:lnTo>
                  <a:pt x="202171" y="718364"/>
                </a:lnTo>
                <a:lnTo>
                  <a:pt x="243635" y="737385"/>
                </a:lnTo>
                <a:lnTo>
                  <a:pt x="287588" y="751414"/>
                </a:lnTo>
                <a:lnTo>
                  <a:pt x="333674" y="760094"/>
                </a:lnTo>
                <a:lnTo>
                  <a:pt x="381533" y="763066"/>
                </a:lnTo>
                <a:lnTo>
                  <a:pt x="429392" y="760094"/>
                </a:lnTo>
                <a:lnTo>
                  <a:pt x="475477" y="751414"/>
                </a:lnTo>
                <a:lnTo>
                  <a:pt x="519431" y="737385"/>
                </a:lnTo>
                <a:lnTo>
                  <a:pt x="560895" y="718364"/>
                </a:lnTo>
                <a:lnTo>
                  <a:pt x="599513" y="694709"/>
                </a:lnTo>
                <a:lnTo>
                  <a:pt x="634926" y="666777"/>
                </a:lnTo>
                <a:lnTo>
                  <a:pt x="666777" y="634926"/>
                </a:lnTo>
                <a:lnTo>
                  <a:pt x="694709" y="599513"/>
                </a:lnTo>
                <a:lnTo>
                  <a:pt x="718364" y="560895"/>
                </a:lnTo>
                <a:lnTo>
                  <a:pt x="737385" y="519431"/>
                </a:lnTo>
                <a:lnTo>
                  <a:pt x="751414" y="475477"/>
                </a:lnTo>
                <a:lnTo>
                  <a:pt x="760094" y="429392"/>
                </a:lnTo>
                <a:lnTo>
                  <a:pt x="763066" y="381533"/>
                </a:lnTo>
                <a:lnTo>
                  <a:pt x="760094" y="333674"/>
                </a:lnTo>
                <a:lnTo>
                  <a:pt x="751414" y="287588"/>
                </a:lnTo>
                <a:lnTo>
                  <a:pt x="737385" y="243635"/>
                </a:lnTo>
                <a:lnTo>
                  <a:pt x="718364" y="202171"/>
                </a:lnTo>
                <a:lnTo>
                  <a:pt x="694709" y="163553"/>
                </a:lnTo>
                <a:lnTo>
                  <a:pt x="666777" y="128140"/>
                </a:lnTo>
                <a:lnTo>
                  <a:pt x="634926" y="96289"/>
                </a:lnTo>
                <a:lnTo>
                  <a:pt x="599513" y="68357"/>
                </a:lnTo>
                <a:lnTo>
                  <a:pt x="560895" y="44701"/>
                </a:lnTo>
                <a:lnTo>
                  <a:pt x="519431" y="25681"/>
                </a:lnTo>
                <a:lnTo>
                  <a:pt x="475477" y="11652"/>
                </a:lnTo>
                <a:lnTo>
                  <a:pt x="429392" y="2972"/>
                </a:lnTo>
                <a:lnTo>
                  <a:pt x="381533" y="0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03196" y="2429470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69" h="763269">
                <a:moveTo>
                  <a:pt x="381533" y="763066"/>
                </a:moveTo>
                <a:lnTo>
                  <a:pt x="429392" y="760094"/>
                </a:lnTo>
                <a:lnTo>
                  <a:pt x="475477" y="751414"/>
                </a:lnTo>
                <a:lnTo>
                  <a:pt x="519431" y="737385"/>
                </a:lnTo>
                <a:lnTo>
                  <a:pt x="560895" y="718364"/>
                </a:lnTo>
                <a:lnTo>
                  <a:pt x="599513" y="694709"/>
                </a:lnTo>
                <a:lnTo>
                  <a:pt x="634926" y="666777"/>
                </a:lnTo>
                <a:lnTo>
                  <a:pt x="666777" y="634926"/>
                </a:lnTo>
                <a:lnTo>
                  <a:pt x="694709" y="599513"/>
                </a:lnTo>
                <a:lnTo>
                  <a:pt x="718364" y="560895"/>
                </a:lnTo>
                <a:lnTo>
                  <a:pt x="737385" y="519431"/>
                </a:lnTo>
                <a:lnTo>
                  <a:pt x="751414" y="475477"/>
                </a:lnTo>
                <a:lnTo>
                  <a:pt x="760094" y="429392"/>
                </a:lnTo>
                <a:lnTo>
                  <a:pt x="763066" y="381533"/>
                </a:lnTo>
                <a:lnTo>
                  <a:pt x="760094" y="333674"/>
                </a:lnTo>
                <a:lnTo>
                  <a:pt x="751414" y="287588"/>
                </a:lnTo>
                <a:lnTo>
                  <a:pt x="737385" y="243635"/>
                </a:lnTo>
                <a:lnTo>
                  <a:pt x="718364" y="202171"/>
                </a:lnTo>
                <a:lnTo>
                  <a:pt x="694709" y="163553"/>
                </a:lnTo>
                <a:lnTo>
                  <a:pt x="666777" y="128140"/>
                </a:lnTo>
                <a:lnTo>
                  <a:pt x="634926" y="96289"/>
                </a:lnTo>
                <a:lnTo>
                  <a:pt x="599513" y="68357"/>
                </a:lnTo>
                <a:lnTo>
                  <a:pt x="560895" y="44701"/>
                </a:lnTo>
                <a:lnTo>
                  <a:pt x="519431" y="25681"/>
                </a:lnTo>
                <a:lnTo>
                  <a:pt x="475477" y="11652"/>
                </a:lnTo>
                <a:lnTo>
                  <a:pt x="429392" y="2972"/>
                </a:lnTo>
                <a:lnTo>
                  <a:pt x="381533" y="0"/>
                </a:lnTo>
                <a:lnTo>
                  <a:pt x="333674" y="2972"/>
                </a:lnTo>
                <a:lnTo>
                  <a:pt x="287588" y="11652"/>
                </a:lnTo>
                <a:lnTo>
                  <a:pt x="243635" y="25681"/>
                </a:lnTo>
                <a:lnTo>
                  <a:pt x="202171" y="44701"/>
                </a:lnTo>
                <a:lnTo>
                  <a:pt x="163553" y="68357"/>
                </a:lnTo>
                <a:lnTo>
                  <a:pt x="128140" y="96289"/>
                </a:lnTo>
                <a:lnTo>
                  <a:pt x="96289" y="128140"/>
                </a:lnTo>
                <a:lnTo>
                  <a:pt x="68357" y="163553"/>
                </a:lnTo>
                <a:lnTo>
                  <a:pt x="44701" y="202171"/>
                </a:lnTo>
                <a:lnTo>
                  <a:pt x="25681" y="243635"/>
                </a:lnTo>
                <a:lnTo>
                  <a:pt x="11652" y="287588"/>
                </a:lnTo>
                <a:lnTo>
                  <a:pt x="2972" y="333674"/>
                </a:lnTo>
                <a:lnTo>
                  <a:pt x="0" y="381533"/>
                </a:lnTo>
                <a:lnTo>
                  <a:pt x="2972" y="429392"/>
                </a:lnTo>
                <a:lnTo>
                  <a:pt x="11652" y="475477"/>
                </a:lnTo>
                <a:lnTo>
                  <a:pt x="25681" y="519431"/>
                </a:lnTo>
                <a:lnTo>
                  <a:pt x="44701" y="560895"/>
                </a:lnTo>
                <a:lnTo>
                  <a:pt x="68357" y="599513"/>
                </a:lnTo>
                <a:lnTo>
                  <a:pt x="96289" y="634926"/>
                </a:lnTo>
                <a:lnTo>
                  <a:pt x="128140" y="666777"/>
                </a:lnTo>
                <a:lnTo>
                  <a:pt x="163553" y="694709"/>
                </a:lnTo>
                <a:lnTo>
                  <a:pt x="202171" y="718364"/>
                </a:lnTo>
                <a:lnTo>
                  <a:pt x="243635" y="737385"/>
                </a:lnTo>
                <a:lnTo>
                  <a:pt x="287588" y="751414"/>
                </a:lnTo>
                <a:lnTo>
                  <a:pt x="333674" y="760094"/>
                </a:lnTo>
                <a:lnTo>
                  <a:pt x="381533" y="763066"/>
                </a:lnTo>
                <a:close/>
              </a:path>
            </a:pathLst>
          </a:custGeom>
          <a:ln w="176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95659" y="2757472"/>
            <a:ext cx="597535" cy="107314"/>
          </a:xfrm>
          <a:custGeom>
            <a:avLst/>
            <a:gdLst/>
            <a:ahLst/>
            <a:cxnLst/>
            <a:rect l="l" t="t" r="r" b="b"/>
            <a:pathLst>
              <a:path w="597535" h="107314">
                <a:moveTo>
                  <a:pt x="571626" y="0"/>
                </a:moveTo>
                <a:lnTo>
                  <a:pt x="0" y="0"/>
                </a:lnTo>
                <a:lnTo>
                  <a:pt x="0" y="107061"/>
                </a:lnTo>
                <a:lnTo>
                  <a:pt x="571626" y="107061"/>
                </a:lnTo>
                <a:lnTo>
                  <a:pt x="581704" y="102854"/>
                </a:lnTo>
                <a:lnTo>
                  <a:pt x="589930" y="91382"/>
                </a:lnTo>
                <a:lnTo>
                  <a:pt x="595476" y="74367"/>
                </a:lnTo>
                <a:lnTo>
                  <a:pt x="597509" y="53530"/>
                </a:lnTo>
                <a:lnTo>
                  <a:pt x="595476" y="32693"/>
                </a:lnTo>
                <a:lnTo>
                  <a:pt x="589930" y="15678"/>
                </a:lnTo>
                <a:lnTo>
                  <a:pt x="581704" y="4206"/>
                </a:lnTo>
                <a:lnTo>
                  <a:pt x="571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95659" y="2757472"/>
            <a:ext cx="597535" cy="107314"/>
          </a:xfrm>
          <a:custGeom>
            <a:avLst/>
            <a:gdLst/>
            <a:ahLst/>
            <a:cxnLst/>
            <a:rect l="l" t="t" r="r" b="b"/>
            <a:pathLst>
              <a:path w="597535" h="107314">
                <a:moveTo>
                  <a:pt x="571626" y="0"/>
                </a:moveTo>
                <a:lnTo>
                  <a:pt x="0" y="0"/>
                </a:lnTo>
                <a:lnTo>
                  <a:pt x="0" y="107061"/>
                </a:lnTo>
                <a:lnTo>
                  <a:pt x="571626" y="107061"/>
                </a:lnTo>
                <a:lnTo>
                  <a:pt x="581704" y="102854"/>
                </a:lnTo>
                <a:lnTo>
                  <a:pt x="589930" y="91382"/>
                </a:lnTo>
                <a:lnTo>
                  <a:pt x="595476" y="74367"/>
                </a:lnTo>
                <a:lnTo>
                  <a:pt x="597509" y="53530"/>
                </a:lnTo>
                <a:lnTo>
                  <a:pt x="595476" y="32693"/>
                </a:lnTo>
                <a:lnTo>
                  <a:pt x="589930" y="15678"/>
                </a:lnTo>
                <a:lnTo>
                  <a:pt x="581704" y="4206"/>
                </a:lnTo>
                <a:lnTo>
                  <a:pt x="571626" y="0"/>
                </a:lnTo>
                <a:close/>
              </a:path>
            </a:pathLst>
          </a:custGeom>
          <a:ln w="1450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96574" y="2811000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719" y="0"/>
                </a:lnTo>
              </a:path>
            </a:pathLst>
          </a:custGeom>
          <a:ln w="1450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76289" y="2734397"/>
            <a:ext cx="338455" cy="153670"/>
          </a:xfrm>
          <a:custGeom>
            <a:avLst/>
            <a:gdLst/>
            <a:ahLst/>
            <a:cxnLst/>
            <a:rect l="l" t="t" r="r" b="b"/>
            <a:pathLst>
              <a:path w="338455" h="153669">
                <a:moveTo>
                  <a:pt x="106032" y="0"/>
                </a:moveTo>
                <a:lnTo>
                  <a:pt x="0" y="0"/>
                </a:lnTo>
                <a:lnTo>
                  <a:pt x="0" y="153238"/>
                </a:lnTo>
                <a:lnTo>
                  <a:pt x="106032" y="153200"/>
                </a:lnTo>
                <a:lnTo>
                  <a:pt x="166555" y="146418"/>
                </a:lnTo>
                <a:lnTo>
                  <a:pt x="223357" y="123294"/>
                </a:lnTo>
                <a:lnTo>
                  <a:pt x="264077" y="103174"/>
                </a:lnTo>
                <a:lnTo>
                  <a:pt x="304549" y="85474"/>
                </a:lnTo>
                <a:lnTo>
                  <a:pt x="338404" y="76606"/>
                </a:lnTo>
                <a:lnTo>
                  <a:pt x="304549" y="67730"/>
                </a:lnTo>
                <a:lnTo>
                  <a:pt x="264077" y="50026"/>
                </a:lnTo>
                <a:lnTo>
                  <a:pt x="223357" y="29905"/>
                </a:lnTo>
                <a:lnTo>
                  <a:pt x="188760" y="13779"/>
                </a:lnTo>
                <a:lnTo>
                  <a:pt x="143886" y="2632"/>
                </a:lnTo>
                <a:lnTo>
                  <a:pt x="122971" y="606"/>
                </a:lnTo>
                <a:lnTo>
                  <a:pt x="1060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76289" y="2734372"/>
            <a:ext cx="338455" cy="153670"/>
          </a:xfrm>
          <a:custGeom>
            <a:avLst/>
            <a:gdLst/>
            <a:ahLst/>
            <a:cxnLst/>
            <a:rect l="l" t="t" r="r" b="b"/>
            <a:pathLst>
              <a:path w="338455" h="153669">
                <a:moveTo>
                  <a:pt x="338404" y="76631"/>
                </a:moveTo>
                <a:lnTo>
                  <a:pt x="304549" y="67756"/>
                </a:lnTo>
                <a:lnTo>
                  <a:pt x="264077" y="50052"/>
                </a:lnTo>
                <a:lnTo>
                  <a:pt x="223357" y="29931"/>
                </a:lnTo>
                <a:lnTo>
                  <a:pt x="188760" y="13804"/>
                </a:lnTo>
                <a:lnTo>
                  <a:pt x="143886" y="2657"/>
                </a:lnTo>
                <a:lnTo>
                  <a:pt x="104216" y="12"/>
                </a:lnTo>
                <a:lnTo>
                  <a:pt x="99275" y="0"/>
                </a:lnTo>
                <a:lnTo>
                  <a:pt x="92659" y="0"/>
                </a:lnTo>
                <a:lnTo>
                  <a:pt x="83553" y="0"/>
                </a:lnTo>
                <a:lnTo>
                  <a:pt x="80200" y="0"/>
                </a:lnTo>
                <a:lnTo>
                  <a:pt x="0" y="0"/>
                </a:lnTo>
                <a:lnTo>
                  <a:pt x="0" y="153225"/>
                </a:lnTo>
                <a:lnTo>
                  <a:pt x="80200" y="153263"/>
                </a:lnTo>
                <a:lnTo>
                  <a:pt x="83553" y="153263"/>
                </a:lnTo>
                <a:lnTo>
                  <a:pt x="92659" y="153263"/>
                </a:lnTo>
                <a:lnTo>
                  <a:pt x="99275" y="153250"/>
                </a:lnTo>
                <a:lnTo>
                  <a:pt x="104216" y="153250"/>
                </a:lnTo>
                <a:lnTo>
                  <a:pt x="143886" y="150598"/>
                </a:lnTo>
                <a:lnTo>
                  <a:pt x="188760" y="139445"/>
                </a:lnTo>
                <a:lnTo>
                  <a:pt x="223357" y="123319"/>
                </a:lnTo>
                <a:lnTo>
                  <a:pt x="264077" y="103200"/>
                </a:lnTo>
                <a:lnTo>
                  <a:pt x="304549" y="85499"/>
                </a:lnTo>
                <a:lnTo>
                  <a:pt x="338404" y="76631"/>
                </a:lnTo>
                <a:close/>
              </a:path>
            </a:pathLst>
          </a:custGeom>
          <a:ln w="1450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5171" y="2784161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503" y="18491"/>
                </a:moveTo>
                <a:lnTo>
                  <a:pt x="0" y="0"/>
                </a:lnTo>
              </a:path>
            </a:pathLst>
          </a:custGeom>
          <a:ln w="82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20363" y="281934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503" y="18503"/>
                </a:moveTo>
                <a:lnTo>
                  <a:pt x="0" y="0"/>
                </a:lnTo>
              </a:path>
            </a:pathLst>
          </a:custGeom>
          <a:ln w="82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20363" y="2784161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0" y="18491"/>
                </a:moveTo>
                <a:lnTo>
                  <a:pt x="18503" y="0"/>
                </a:lnTo>
              </a:path>
            </a:pathLst>
          </a:custGeom>
          <a:ln w="82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5171" y="281934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0" y="18503"/>
                </a:moveTo>
                <a:lnTo>
                  <a:pt x="18503" y="0"/>
                </a:lnTo>
              </a:path>
            </a:pathLst>
          </a:custGeom>
          <a:ln w="82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12019" y="2777189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7856"/>
                </a:moveTo>
                <a:lnTo>
                  <a:pt x="0" y="0"/>
                </a:lnTo>
              </a:path>
            </a:pathLst>
          </a:custGeom>
          <a:ln w="82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12019" y="282694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7868"/>
                </a:moveTo>
                <a:lnTo>
                  <a:pt x="0" y="0"/>
                </a:lnTo>
              </a:path>
            </a:pathLst>
          </a:custGeom>
          <a:ln w="82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93250" y="279222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770" y="0"/>
                </a:moveTo>
                <a:lnTo>
                  <a:pt x="11465" y="1475"/>
                </a:lnTo>
                <a:lnTo>
                  <a:pt x="5499" y="5499"/>
                </a:lnTo>
                <a:lnTo>
                  <a:pt x="1475" y="11465"/>
                </a:lnTo>
                <a:lnTo>
                  <a:pt x="0" y="18770"/>
                </a:lnTo>
                <a:lnTo>
                  <a:pt x="1475" y="26075"/>
                </a:lnTo>
                <a:lnTo>
                  <a:pt x="5499" y="32042"/>
                </a:lnTo>
                <a:lnTo>
                  <a:pt x="11465" y="36065"/>
                </a:lnTo>
                <a:lnTo>
                  <a:pt x="18770" y="37541"/>
                </a:lnTo>
                <a:lnTo>
                  <a:pt x="26075" y="36065"/>
                </a:lnTo>
                <a:lnTo>
                  <a:pt x="32042" y="32042"/>
                </a:lnTo>
                <a:lnTo>
                  <a:pt x="36065" y="26075"/>
                </a:lnTo>
                <a:lnTo>
                  <a:pt x="37541" y="18770"/>
                </a:lnTo>
                <a:lnTo>
                  <a:pt x="36065" y="11465"/>
                </a:lnTo>
                <a:lnTo>
                  <a:pt x="32042" y="5499"/>
                </a:lnTo>
                <a:lnTo>
                  <a:pt x="26075" y="1475"/>
                </a:lnTo>
                <a:lnTo>
                  <a:pt x="18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915450" y="4514226"/>
            <a:ext cx="60071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dirty="0">
                <a:solidFill>
                  <a:srgbClr val="FFFFFF"/>
                </a:solidFill>
                <a:latin typeface="Lucida Sans"/>
                <a:cs typeface="Lucida Sans"/>
              </a:rPr>
              <a:t>PLUGGING</a:t>
            </a:r>
            <a:endParaRPr sz="850">
              <a:latin typeface="Lucida Sans"/>
              <a:cs typeface="Lucida San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845014" y="3709373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370662" y="0"/>
                </a:moveTo>
                <a:lnTo>
                  <a:pt x="324167" y="2887"/>
                </a:lnTo>
                <a:lnTo>
                  <a:pt x="279395" y="11320"/>
                </a:lnTo>
                <a:lnTo>
                  <a:pt x="236694" y="24949"/>
                </a:lnTo>
                <a:lnTo>
                  <a:pt x="196411" y="43428"/>
                </a:lnTo>
                <a:lnTo>
                  <a:pt x="158894" y="66410"/>
                </a:lnTo>
                <a:lnTo>
                  <a:pt x="124490" y="93546"/>
                </a:lnTo>
                <a:lnTo>
                  <a:pt x="93546" y="124490"/>
                </a:lnTo>
                <a:lnTo>
                  <a:pt x="66410" y="158894"/>
                </a:lnTo>
                <a:lnTo>
                  <a:pt x="43428" y="196411"/>
                </a:lnTo>
                <a:lnTo>
                  <a:pt x="24949" y="236694"/>
                </a:lnTo>
                <a:lnTo>
                  <a:pt x="11320" y="279395"/>
                </a:lnTo>
                <a:lnTo>
                  <a:pt x="2887" y="324167"/>
                </a:lnTo>
                <a:lnTo>
                  <a:pt x="0" y="370662"/>
                </a:lnTo>
                <a:lnTo>
                  <a:pt x="2887" y="417157"/>
                </a:lnTo>
                <a:lnTo>
                  <a:pt x="11320" y="461928"/>
                </a:lnTo>
                <a:lnTo>
                  <a:pt x="24949" y="504629"/>
                </a:lnTo>
                <a:lnTo>
                  <a:pt x="43428" y="544912"/>
                </a:lnTo>
                <a:lnTo>
                  <a:pt x="66410" y="582429"/>
                </a:lnTo>
                <a:lnTo>
                  <a:pt x="93546" y="616833"/>
                </a:lnTo>
                <a:lnTo>
                  <a:pt x="124490" y="647777"/>
                </a:lnTo>
                <a:lnTo>
                  <a:pt x="158894" y="674914"/>
                </a:lnTo>
                <a:lnTo>
                  <a:pt x="196411" y="697895"/>
                </a:lnTo>
                <a:lnTo>
                  <a:pt x="236694" y="716374"/>
                </a:lnTo>
                <a:lnTo>
                  <a:pt x="279395" y="730004"/>
                </a:lnTo>
                <a:lnTo>
                  <a:pt x="324167" y="738436"/>
                </a:lnTo>
                <a:lnTo>
                  <a:pt x="370662" y="741324"/>
                </a:lnTo>
                <a:lnTo>
                  <a:pt x="417157" y="738436"/>
                </a:lnTo>
                <a:lnTo>
                  <a:pt x="461928" y="730004"/>
                </a:lnTo>
                <a:lnTo>
                  <a:pt x="504629" y="716374"/>
                </a:lnTo>
                <a:lnTo>
                  <a:pt x="544912" y="697895"/>
                </a:lnTo>
                <a:lnTo>
                  <a:pt x="582429" y="674914"/>
                </a:lnTo>
                <a:lnTo>
                  <a:pt x="616833" y="647777"/>
                </a:lnTo>
                <a:lnTo>
                  <a:pt x="647777" y="616833"/>
                </a:lnTo>
                <a:lnTo>
                  <a:pt x="674914" y="582429"/>
                </a:lnTo>
                <a:lnTo>
                  <a:pt x="697895" y="544912"/>
                </a:lnTo>
                <a:lnTo>
                  <a:pt x="716374" y="504629"/>
                </a:lnTo>
                <a:lnTo>
                  <a:pt x="730004" y="461928"/>
                </a:lnTo>
                <a:lnTo>
                  <a:pt x="738436" y="417157"/>
                </a:lnTo>
                <a:lnTo>
                  <a:pt x="741324" y="370662"/>
                </a:lnTo>
                <a:lnTo>
                  <a:pt x="738436" y="324167"/>
                </a:lnTo>
                <a:lnTo>
                  <a:pt x="730004" y="279395"/>
                </a:lnTo>
                <a:lnTo>
                  <a:pt x="716374" y="236694"/>
                </a:lnTo>
                <a:lnTo>
                  <a:pt x="697895" y="196411"/>
                </a:lnTo>
                <a:lnTo>
                  <a:pt x="674914" y="158894"/>
                </a:lnTo>
                <a:lnTo>
                  <a:pt x="647777" y="124490"/>
                </a:lnTo>
                <a:lnTo>
                  <a:pt x="616833" y="93546"/>
                </a:lnTo>
                <a:lnTo>
                  <a:pt x="582429" y="66410"/>
                </a:lnTo>
                <a:lnTo>
                  <a:pt x="544912" y="43428"/>
                </a:lnTo>
                <a:lnTo>
                  <a:pt x="504629" y="24949"/>
                </a:lnTo>
                <a:lnTo>
                  <a:pt x="461928" y="11320"/>
                </a:lnTo>
                <a:lnTo>
                  <a:pt x="417157" y="2887"/>
                </a:lnTo>
                <a:lnTo>
                  <a:pt x="370662" y="0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45014" y="3709373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370662" y="741324"/>
                </a:moveTo>
                <a:lnTo>
                  <a:pt x="417157" y="738436"/>
                </a:lnTo>
                <a:lnTo>
                  <a:pt x="461928" y="730004"/>
                </a:lnTo>
                <a:lnTo>
                  <a:pt x="504629" y="716374"/>
                </a:lnTo>
                <a:lnTo>
                  <a:pt x="544912" y="697895"/>
                </a:lnTo>
                <a:lnTo>
                  <a:pt x="582429" y="674914"/>
                </a:lnTo>
                <a:lnTo>
                  <a:pt x="616833" y="647777"/>
                </a:lnTo>
                <a:lnTo>
                  <a:pt x="647777" y="616833"/>
                </a:lnTo>
                <a:lnTo>
                  <a:pt x="674914" y="582429"/>
                </a:lnTo>
                <a:lnTo>
                  <a:pt x="697895" y="544912"/>
                </a:lnTo>
                <a:lnTo>
                  <a:pt x="716374" y="504629"/>
                </a:lnTo>
                <a:lnTo>
                  <a:pt x="730004" y="461928"/>
                </a:lnTo>
                <a:lnTo>
                  <a:pt x="738436" y="417157"/>
                </a:lnTo>
                <a:lnTo>
                  <a:pt x="741324" y="370662"/>
                </a:lnTo>
                <a:lnTo>
                  <a:pt x="738436" y="324167"/>
                </a:lnTo>
                <a:lnTo>
                  <a:pt x="730004" y="279395"/>
                </a:lnTo>
                <a:lnTo>
                  <a:pt x="716374" y="236694"/>
                </a:lnTo>
                <a:lnTo>
                  <a:pt x="697895" y="196411"/>
                </a:lnTo>
                <a:lnTo>
                  <a:pt x="674914" y="158894"/>
                </a:lnTo>
                <a:lnTo>
                  <a:pt x="647777" y="124490"/>
                </a:lnTo>
                <a:lnTo>
                  <a:pt x="616833" y="93546"/>
                </a:lnTo>
                <a:lnTo>
                  <a:pt x="582429" y="66410"/>
                </a:lnTo>
                <a:lnTo>
                  <a:pt x="544912" y="43428"/>
                </a:lnTo>
                <a:lnTo>
                  <a:pt x="504629" y="24949"/>
                </a:lnTo>
                <a:lnTo>
                  <a:pt x="461928" y="11320"/>
                </a:lnTo>
                <a:lnTo>
                  <a:pt x="417157" y="2887"/>
                </a:lnTo>
                <a:lnTo>
                  <a:pt x="370662" y="0"/>
                </a:lnTo>
                <a:lnTo>
                  <a:pt x="324167" y="2887"/>
                </a:lnTo>
                <a:lnTo>
                  <a:pt x="279395" y="11320"/>
                </a:lnTo>
                <a:lnTo>
                  <a:pt x="236694" y="24949"/>
                </a:lnTo>
                <a:lnTo>
                  <a:pt x="196411" y="43428"/>
                </a:lnTo>
                <a:lnTo>
                  <a:pt x="158894" y="66410"/>
                </a:lnTo>
                <a:lnTo>
                  <a:pt x="124490" y="93546"/>
                </a:lnTo>
                <a:lnTo>
                  <a:pt x="93546" y="124490"/>
                </a:lnTo>
                <a:lnTo>
                  <a:pt x="66410" y="158894"/>
                </a:lnTo>
                <a:lnTo>
                  <a:pt x="43428" y="196411"/>
                </a:lnTo>
                <a:lnTo>
                  <a:pt x="24949" y="236694"/>
                </a:lnTo>
                <a:lnTo>
                  <a:pt x="11320" y="279395"/>
                </a:lnTo>
                <a:lnTo>
                  <a:pt x="2887" y="324167"/>
                </a:lnTo>
                <a:lnTo>
                  <a:pt x="0" y="370662"/>
                </a:lnTo>
                <a:lnTo>
                  <a:pt x="2887" y="417157"/>
                </a:lnTo>
                <a:lnTo>
                  <a:pt x="11320" y="461928"/>
                </a:lnTo>
                <a:lnTo>
                  <a:pt x="24949" y="504629"/>
                </a:lnTo>
                <a:lnTo>
                  <a:pt x="43428" y="544912"/>
                </a:lnTo>
                <a:lnTo>
                  <a:pt x="66410" y="582429"/>
                </a:lnTo>
                <a:lnTo>
                  <a:pt x="93546" y="616833"/>
                </a:lnTo>
                <a:lnTo>
                  <a:pt x="124490" y="647777"/>
                </a:lnTo>
                <a:lnTo>
                  <a:pt x="158894" y="674914"/>
                </a:lnTo>
                <a:lnTo>
                  <a:pt x="196411" y="697895"/>
                </a:lnTo>
                <a:lnTo>
                  <a:pt x="236694" y="716374"/>
                </a:lnTo>
                <a:lnTo>
                  <a:pt x="279395" y="730004"/>
                </a:lnTo>
                <a:lnTo>
                  <a:pt x="324167" y="738436"/>
                </a:lnTo>
                <a:lnTo>
                  <a:pt x="370662" y="741324"/>
                </a:lnTo>
                <a:close/>
              </a:path>
            </a:pathLst>
          </a:custGeom>
          <a:ln w="171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08668" y="4005800"/>
            <a:ext cx="601980" cy="133350"/>
          </a:xfrm>
          <a:custGeom>
            <a:avLst/>
            <a:gdLst/>
            <a:ahLst/>
            <a:cxnLst/>
            <a:rect l="l" t="t" r="r" b="b"/>
            <a:pathLst>
              <a:path w="601980" h="133350">
                <a:moveTo>
                  <a:pt x="169456" y="0"/>
                </a:moveTo>
                <a:lnTo>
                  <a:pt x="0" y="0"/>
                </a:lnTo>
                <a:lnTo>
                  <a:pt x="0" y="133350"/>
                </a:lnTo>
                <a:lnTo>
                  <a:pt x="169456" y="133350"/>
                </a:lnTo>
                <a:lnTo>
                  <a:pt x="242697" y="120205"/>
                </a:lnTo>
                <a:lnTo>
                  <a:pt x="575665" y="120205"/>
                </a:lnTo>
                <a:lnTo>
                  <a:pt x="585742" y="115999"/>
                </a:lnTo>
                <a:lnTo>
                  <a:pt x="593969" y="104528"/>
                </a:lnTo>
                <a:lnTo>
                  <a:pt x="599515" y="87517"/>
                </a:lnTo>
                <a:lnTo>
                  <a:pt x="601548" y="66687"/>
                </a:lnTo>
                <a:lnTo>
                  <a:pt x="599515" y="45857"/>
                </a:lnTo>
                <a:lnTo>
                  <a:pt x="593969" y="28846"/>
                </a:lnTo>
                <a:lnTo>
                  <a:pt x="585742" y="17376"/>
                </a:lnTo>
                <a:lnTo>
                  <a:pt x="575665" y="13169"/>
                </a:lnTo>
                <a:lnTo>
                  <a:pt x="242811" y="13169"/>
                </a:lnTo>
                <a:lnTo>
                  <a:pt x="169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08668" y="4005800"/>
            <a:ext cx="601980" cy="133350"/>
          </a:xfrm>
          <a:custGeom>
            <a:avLst/>
            <a:gdLst/>
            <a:ahLst/>
            <a:cxnLst/>
            <a:rect l="l" t="t" r="r" b="b"/>
            <a:pathLst>
              <a:path w="601980" h="133350">
                <a:moveTo>
                  <a:pt x="575665" y="13169"/>
                </a:moveTo>
                <a:lnTo>
                  <a:pt x="242811" y="13169"/>
                </a:lnTo>
                <a:lnTo>
                  <a:pt x="169456" y="0"/>
                </a:lnTo>
                <a:lnTo>
                  <a:pt x="0" y="0"/>
                </a:lnTo>
                <a:lnTo>
                  <a:pt x="0" y="10490"/>
                </a:lnTo>
                <a:lnTo>
                  <a:pt x="0" y="122872"/>
                </a:lnTo>
                <a:lnTo>
                  <a:pt x="0" y="133350"/>
                </a:lnTo>
                <a:lnTo>
                  <a:pt x="169456" y="133350"/>
                </a:lnTo>
                <a:lnTo>
                  <a:pt x="242697" y="120205"/>
                </a:lnTo>
                <a:lnTo>
                  <a:pt x="575665" y="120205"/>
                </a:lnTo>
                <a:lnTo>
                  <a:pt x="585742" y="115999"/>
                </a:lnTo>
                <a:lnTo>
                  <a:pt x="593969" y="104528"/>
                </a:lnTo>
                <a:lnTo>
                  <a:pt x="599515" y="87517"/>
                </a:lnTo>
                <a:lnTo>
                  <a:pt x="601548" y="66687"/>
                </a:lnTo>
                <a:lnTo>
                  <a:pt x="599515" y="45857"/>
                </a:lnTo>
                <a:lnTo>
                  <a:pt x="593969" y="28846"/>
                </a:lnTo>
                <a:lnTo>
                  <a:pt x="585742" y="17376"/>
                </a:lnTo>
                <a:lnTo>
                  <a:pt x="575665" y="13169"/>
                </a:lnTo>
                <a:close/>
              </a:path>
            </a:pathLst>
          </a:custGeom>
          <a:ln w="1450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08674" y="4016633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5">
                <a:moveTo>
                  <a:pt x="0" y="0"/>
                </a:moveTo>
                <a:lnTo>
                  <a:pt x="242811" y="0"/>
                </a:lnTo>
              </a:path>
            </a:pathLst>
          </a:custGeom>
          <a:ln w="129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08666" y="3999279"/>
            <a:ext cx="245745" cy="26034"/>
          </a:xfrm>
          <a:custGeom>
            <a:avLst/>
            <a:gdLst/>
            <a:ahLst/>
            <a:cxnLst/>
            <a:rect l="l" t="t" r="r" b="b"/>
            <a:pathLst>
              <a:path w="245744" h="26035">
                <a:moveTo>
                  <a:pt x="0" y="0"/>
                </a:moveTo>
                <a:lnTo>
                  <a:pt x="0" y="17398"/>
                </a:lnTo>
                <a:lnTo>
                  <a:pt x="168744" y="17398"/>
                </a:lnTo>
                <a:lnTo>
                  <a:pt x="245567" y="25806"/>
                </a:lnTo>
                <a:lnTo>
                  <a:pt x="244220" y="13576"/>
                </a:lnTo>
                <a:lnTo>
                  <a:pt x="170853" y="10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08672" y="4128327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5">
                <a:moveTo>
                  <a:pt x="0" y="0"/>
                </a:moveTo>
                <a:lnTo>
                  <a:pt x="242697" y="0"/>
                </a:lnTo>
              </a:path>
            </a:pathLst>
          </a:custGeom>
          <a:ln w="12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08675" y="4119891"/>
            <a:ext cx="245745" cy="26034"/>
          </a:xfrm>
          <a:custGeom>
            <a:avLst/>
            <a:gdLst/>
            <a:ahLst/>
            <a:cxnLst/>
            <a:rect l="l" t="t" r="r" b="b"/>
            <a:pathLst>
              <a:path w="245744" h="26035">
                <a:moveTo>
                  <a:pt x="245440" y="0"/>
                </a:moveTo>
                <a:lnTo>
                  <a:pt x="168744" y="8394"/>
                </a:lnTo>
                <a:lnTo>
                  <a:pt x="0" y="8394"/>
                </a:lnTo>
                <a:lnTo>
                  <a:pt x="0" y="25781"/>
                </a:lnTo>
                <a:lnTo>
                  <a:pt x="169443" y="25781"/>
                </a:lnTo>
                <a:lnTo>
                  <a:pt x="170840" y="25679"/>
                </a:lnTo>
                <a:lnTo>
                  <a:pt x="244094" y="12230"/>
                </a:lnTo>
                <a:lnTo>
                  <a:pt x="2454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78721" y="4005804"/>
            <a:ext cx="60325" cy="133350"/>
          </a:xfrm>
          <a:custGeom>
            <a:avLst/>
            <a:gdLst/>
            <a:ahLst/>
            <a:cxnLst/>
            <a:rect l="l" t="t" r="r" b="b"/>
            <a:pathLst>
              <a:path w="60325" h="133350">
                <a:moveTo>
                  <a:pt x="29946" y="0"/>
                </a:moveTo>
                <a:lnTo>
                  <a:pt x="18286" y="5240"/>
                </a:lnTo>
                <a:lnTo>
                  <a:pt x="8767" y="19531"/>
                </a:lnTo>
                <a:lnTo>
                  <a:pt x="2352" y="40724"/>
                </a:lnTo>
                <a:lnTo>
                  <a:pt x="0" y="66675"/>
                </a:lnTo>
                <a:lnTo>
                  <a:pt x="2352" y="92630"/>
                </a:lnTo>
                <a:lnTo>
                  <a:pt x="8767" y="113823"/>
                </a:lnTo>
                <a:lnTo>
                  <a:pt x="18286" y="128111"/>
                </a:lnTo>
                <a:lnTo>
                  <a:pt x="29946" y="133350"/>
                </a:lnTo>
                <a:lnTo>
                  <a:pt x="41608" y="128111"/>
                </a:lnTo>
                <a:lnTo>
                  <a:pt x="51131" y="113823"/>
                </a:lnTo>
                <a:lnTo>
                  <a:pt x="57551" y="92630"/>
                </a:lnTo>
                <a:lnTo>
                  <a:pt x="59905" y="66675"/>
                </a:lnTo>
                <a:lnTo>
                  <a:pt x="57551" y="40724"/>
                </a:lnTo>
                <a:lnTo>
                  <a:pt x="51131" y="19531"/>
                </a:lnTo>
                <a:lnTo>
                  <a:pt x="41608" y="5240"/>
                </a:lnTo>
                <a:lnTo>
                  <a:pt x="29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78721" y="4005804"/>
            <a:ext cx="60325" cy="133350"/>
          </a:xfrm>
          <a:custGeom>
            <a:avLst/>
            <a:gdLst/>
            <a:ahLst/>
            <a:cxnLst/>
            <a:rect l="l" t="t" r="r" b="b"/>
            <a:pathLst>
              <a:path w="60325" h="133350">
                <a:moveTo>
                  <a:pt x="59905" y="66675"/>
                </a:moveTo>
                <a:lnTo>
                  <a:pt x="57551" y="92630"/>
                </a:lnTo>
                <a:lnTo>
                  <a:pt x="51131" y="113823"/>
                </a:lnTo>
                <a:lnTo>
                  <a:pt x="41608" y="128111"/>
                </a:lnTo>
                <a:lnTo>
                  <a:pt x="29946" y="133350"/>
                </a:lnTo>
                <a:lnTo>
                  <a:pt x="18286" y="128111"/>
                </a:lnTo>
                <a:lnTo>
                  <a:pt x="8767" y="113823"/>
                </a:lnTo>
                <a:lnTo>
                  <a:pt x="2352" y="92630"/>
                </a:lnTo>
                <a:lnTo>
                  <a:pt x="0" y="66675"/>
                </a:lnTo>
                <a:lnTo>
                  <a:pt x="2352" y="40724"/>
                </a:lnTo>
                <a:lnTo>
                  <a:pt x="8767" y="19531"/>
                </a:lnTo>
                <a:lnTo>
                  <a:pt x="18286" y="5240"/>
                </a:lnTo>
                <a:lnTo>
                  <a:pt x="29946" y="0"/>
                </a:lnTo>
                <a:lnTo>
                  <a:pt x="41608" y="5240"/>
                </a:lnTo>
                <a:lnTo>
                  <a:pt x="51131" y="19531"/>
                </a:lnTo>
                <a:lnTo>
                  <a:pt x="57551" y="40724"/>
                </a:lnTo>
                <a:lnTo>
                  <a:pt x="59905" y="66675"/>
                </a:lnTo>
                <a:close/>
              </a:path>
            </a:pathLst>
          </a:custGeom>
          <a:ln w="1450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45312" y="4021682"/>
            <a:ext cx="131445" cy="101600"/>
          </a:xfrm>
          <a:custGeom>
            <a:avLst/>
            <a:gdLst/>
            <a:ahLst/>
            <a:cxnLst/>
            <a:rect l="l" t="t" r="r" b="b"/>
            <a:pathLst>
              <a:path w="131444" h="101600">
                <a:moveTo>
                  <a:pt x="44754" y="0"/>
                </a:moveTo>
                <a:lnTo>
                  <a:pt x="12128" y="0"/>
                </a:lnTo>
                <a:lnTo>
                  <a:pt x="5461" y="2387"/>
                </a:lnTo>
                <a:lnTo>
                  <a:pt x="1282" y="10096"/>
                </a:lnTo>
                <a:lnTo>
                  <a:pt x="0" y="15417"/>
                </a:lnTo>
                <a:lnTo>
                  <a:pt x="0" y="86194"/>
                </a:lnTo>
                <a:lnTo>
                  <a:pt x="1282" y="91516"/>
                </a:lnTo>
                <a:lnTo>
                  <a:pt x="5461" y="99225"/>
                </a:lnTo>
                <a:lnTo>
                  <a:pt x="12128" y="101599"/>
                </a:lnTo>
                <a:lnTo>
                  <a:pt x="44754" y="101599"/>
                </a:lnTo>
                <a:lnTo>
                  <a:pt x="122618" y="90487"/>
                </a:lnTo>
                <a:lnTo>
                  <a:pt x="125006" y="90487"/>
                </a:lnTo>
                <a:lnTo>
                  <a:pt x="127165" y="88633"/>
                </a:lnTo>
                <a:lnTo>
                  <a:pt x="130302" y="82600"/>
                </a:lnTo>
                <a:lnTo>
                  <a:pt x="131267" y="78460"/>
                </a:lnTo>
                <a:lnTo>
                  <a:pt x="131267" y="23152"/>
                </a:lnTo>
                <a:lnTo>
                  <a:pt x="130302" y="18999"/>
                </a:lnTo>
                <a:lnTo>
                  <a:pt x="127165" y="12966"/>
                </a:lnTo>
                <a:lnTo>
                  <a:pt x="125006" y="11112"/>
                </a:lnTo>
                <a:lnTo>
                  <a:pt x="122618" y="11112"/>
                </a:lnTo>
                <a:lnTo>
                  <a:pt x="447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76410" y="4153796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4">
                <a:moveTo>
                  <a:pt x="0" y="0"/>
                </a:moveTo>
                <a:lnTo>
                  <a:pt x="461098" y="0"/>
                </a:lnTo>
              </a:path>
            </a:pathLst>
          </a:custGeom>
          <a:ln w="3110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076410" y="3991159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4">
                <a:moveTo>
                  <a:pt x="0" y="0"/>
                </a:moveTo>
                <a:lnTo>
                  <a:pt x="461098" y="0"/>
                </a:lnTo>
              </a:path>
            </a:pathLst>
          </a:custGeom>
          <a:ln w="3110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54647" y="2402332"/>
            <a:ext cx="0" cy="2359660"/>
          </a:xfrm>
          <a:custGeom>
            <a:avLst/>
            <a:gdLst/>
            <a:ahLst/>
            <a:cxnLst/>
            <a:rect l="l" t="t" r="r" b="b"/>
            <a:pathLst>
              <a:path h="2359660">
                <a:moveTo>
                  <a:pt x="0" y="0"/>
                </a:moveTo>
                <a:lnTo>
                  <a:pt x="0" y="2359152"/>
                </a:lnTo>
              </a:path>
            </a:pathLst>
          </a:custGeom>
          <a:ln w="3289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84715" y="2402332"/>
            <a:ext cx="0" cy="2359660"/>
          </a:xfrm>
          <a:custGeom>
            <a:avLst/>
            <a:gdLst/>
            <a:ahLst/>
            <a:cxnLst/>
            <a:rect l="l" t="t" r="r" b="b"/>
            <a:pathLst>
              <a:path h="2359660">
                <a:moveTo>
                  <a:pt x="0" y="0"/>
                </a:moveTo>
                <a:lnTo>
                  <a:pt x="0" y="2359152"/>
                </a:lnTo>
              </a:path>
            </a:pathLst>
          </a:custGeom>
          <a:ln w="3289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50981" y="2447758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70" h="763269">
                <a:moveTo>
                  <a:pt x="381533" y="0"/>
                </a:moveTo>
                <a:lnTo>
                  <a:pt x="333674" y="2972"/>
                </a:lnTo>
                <a:lnTo>
                  <a:pt x="287588" y="11652"/>
                </a:lnTo>
                <a:lnTo>
                  <a:pt x="243635" y="25681"/>
                </a:lnTo>
                <a:lnTo>
                  <a:pt x="202171" y="44701"/>
                </a:lnTo>
                <a:lnTo>
                  <a:pt x="163553" y="68357"/>
                </a:lnTo>
                <a:lnTo>
                  <a:pt x="128140" y="96289"/>
                </a:lnTo>
                <a:lnTo>
                  <a:pt x="96289" y="128140"/>
                </a:lnTo>
                <a:lnTo>
                  <a:pt x="68357" y="163553"/>
                </a:lnTo>
                <a:lnTo>
                  <a:pt x="44701" y="202171"/>
                </a:lnTo>
                <a:lnTo>
                  <a:pt x="25681" y="243635"/>
                </a:lnTo>
                <a:lnTo>
                  <a:pt x="11652" y="287588"/>
                </a:lnTo>
                <a:lnTo>
                  <a:pt x="2972" y="333674"/>
                </a:lnTo>
                <a:lnTo>
                  <a:pt x="0" y="381533"/>
                </a:lnTo>
                <a:lnTo>
                  <a:pt x="2972" y="429392"/>
                </a:lnTo>
                <a:lnTo>
                  <a:pt x="11652" y="475477"/>
                </a:lnTo>
                <a:lnTo>
                  <a:pt x="25681" y="519431"/>
                </a:lnTo>
                <a:lnTo>
                  <a:pt x="44701" y="560895"/>
                </a:lnTo>
                <a:lnTo>
                  <a:pt x="68357" y="599513"/>
                </a:lnTo>
                <a:lnTo>
                  <a:pt x="96289" y="634926"/>
                </a:lnTo>
                <a:lnTo>
                  <a:pt x="128140" y="666777"/>
                </a:lnTo>
                <a:lnTo>
                  <a:pt x="163553" y="694709"/>
                </a:lnTo>
                <a:lnTo>
                  <a:pt x="202171" y="718364"/>
                </a:lnTo>
                <a:lnTo>
                  <a:pt x="243635" y="737385"/>
                </a:lnTo>
                <a:lnTo>
                  <a:pt x="287588" y="751414"/>
                </a:lnTo>
                <a:lnTo>
                  <a:pt x="333674" y="760094"/>
                </a:lnTo>
                <a:lnTo>
                  <a:pt x="381533" y="763066"/>
                </a:lnTo>
                <a:lnTo>
                  <a:pt x="429392" y="760094"/>
                </a:lnTo>
                <a:lnTo>
                  <a:pt x="475477" y="751414"/>
                </a:lnTo>
                <a:lnTo>
                  <a:pt x="519431" y="737385"/>
                </a:lnTo>
                <a:lnTo>
                  <a:pt x="560895" y="718364"/>
                </a:lnTo>
                <a:lnTo>
                  <a:pt x="599513" y="694709"/>
                </a:lnTo>
                <a:lnTo>
                  <a:pt x="634926" y="666777"/>
                </a:lnTo>
                <a:lnTo>
                  <a:pt x="666777" y="634926"/>
                </a:lnTo>
                <a:lnTo>
                  <a:pt x="694709" y="599513"/>
                </a:lnTo>
                <a:lnTo>
                  <a:pt x="718364" y="560895"/>
                </a:lnTo>
                <a:lnTo>
                  <a:pt x="737385" y="519431"/>
                </a:lnTo>
                <a:lnTo>
                  <a:pt x="751414" y="475477"/>
                </a:lnTo>
                <a:lnTo>
                  <a:pt x="760094" y="429392"/>
                </a:lnTo>
                <a:lnTo>
                  <a:pt x="763066" y="381533"/>
                </a:lnTo>
                <a:lnTo>
                  <a:pt x="760094" y="333674"/>
                </a:lnTo>
                <a:lnTo>
                  <a:pt x="751414" y="287588"/>
                </a:lnTo>
                <a:lnTo>
                  <a:pt x="737385" y="243635"/>
                </a:lnTo>
                <a:lnTo>
                  <a:pt x="718364" y="202171"/>
                </a:lnTo>
                <a:lnTo>
                  <a:pt x="694709" y="163553"/>
                </a:lnTo>
                <a:lnTo>
                  <a:pt x="666777" y="128140"/>
                </a:lnTo>
                <a:lnTo>
                  <a:pt x="634926" y="96289"/>
                </a:lnTo>
                <a:lnTo>
                  <a:pt x="599513" y="68357"/>
                </a:lnTo>
                <a:lnTo>
                  <a:pt x="560895" y="44701"/>
                </a:lnTo>
                <a:lnTo>
                  <a:pt x="519431" y="25681"/>
                </a:lnTo>
                <a:lnTo>
                  <a:pt x="475477" y="11652"/>
                </a:lnTo>
                <a:lnTo>
                  <a:pt x="429392" y="2972"/>
                </a:lnTo>
                <a:lnTo>
                  <a:pt x="381533" y="0"/>
                </a:lnTo>
                <a:close/>
              </a:path>
            </a:pathLst>
          </a:custGeom>
          <a:solidFill>
            <a:srgbClr val="78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50981" y="2447758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70" h="763269">
                <a:moveTo>
                  <a:pt x="381533" y="763066"/>
                </a:moveTo>
                <a:lnTo>
                  <a:pt x="429392" y="760094"/>
                </a:lnTo>
                <a:lnTo>
                  <a:pt x="475477" y="751414"/>
                </a:lnTo>
                <a:lnTo>
                  <a:pt x="519431" y="737385"/>
                </a:lnTo>
                <a:lnTo>
                  <a:pt x="560895" y="718364"/>
                </a:lnTo>
                <a:lnTo>
                  <a:pt x="599513" y="694709"/>
                </a:lnTo>
                <a:lnTo>
                  <a:pt x="634926" y="666777"/>
                </a:lnTo>
                <a:lnTo>
                  <a:pt x="666777" y="634926"/>
                </a:lnTo>
                <a:lnTo>
                  <a:pt x="694709" y="599513"/>
                </a:lnTo>
                <a:lnTo>
                  <a:pt x="718364" y="560895"/>
                </a:lnTo>
                <a:lnTo>
                  <a:pt x="737385" y="519431"/>
                </a:lnTo>
                <a:lnTo>
                  <a:pt x="751414" y="475477"/>
                </a:lnTo>
                <a:lnTo>
                  <a:pt x="760094" y="429392"/>
                </a:lnTo>
                <a:lnTo>
                  <a:pt x="763066" y="381533"/>
                </a:lnTo>
                <a:lnTo>
                  <a:pt x="760094" y="333674"/>
                </a:lnTo>
                <a:lnTo>
                  <a:pt x="751414" y="287588"/>
                </a:lnTo>
                <a:lnTo>
                  <a:pt x="737385" y="243635"/>
                </a:lnTo>
                <a:lnTo>
                  <a:pt x="718364" y="202171"/>
                </a:lnTo>
                <a:lnTo>
                  <a:pt x="694709" y="163553"/>
                </a:lnTo>
                <a:lnTo>
                  <a:pt x="666777" y="128140"/>
                </a:lnTo>
                <a:lnTo>
                  <a:pt x="634926" y="96289"/>
                </a:lnTo>
                <a:lnTo>
                  <a:pt x="599513" y="68357"/>
                </a:lnTo>
                <a:lnTo>
                  <a:pt x="560895" y="44701"/>
                </a:lnTo>
                <a:lnTo>
                  <a:pt x="519431" y="25681"/>
                </a:lnTo>
                <a:lnTo>
                  <a:pt x="475477" y="11652"/>
                </a:lnTo>
                <a:lnTo>
                  <a:pt x="429392" y="2972"/>
                </a:lnTo>
                <a:lnTo>
                  <a:pt x="381533" y="0"/>
                </a:lnTo>
                <a:lnTo>
                  <a:pt x="333674" y="2972"/>
                </a:lnTo>
                <a:lnTo>
                  <a:pt x="287588" y="11652"/>
                </a:lnTo>
                <a:lnTo>
                  <a:pt x="243635" y="25681"/>
                </a:lnTo>
                <a:lnTo>
                  <a:pt x="202171" y="44701"/>
                </a:lnTo>
                <a:lnTo>
                  <a:pt x="163553" y="68357"/>
                </a:lnTo>
                <a:lnTo>
                  <a:pt x="128140" y="96289"/>
                </a:lnTo>
                <a:lnTo>
                  <a:pt x="96289" y="128140"/>
                </a:lnTo>
                <a:lnTo>
                  <a:pt x="68357" y="163553"/>
                </a:lnTo>
                <a:lnTo>
                  <a:pt x="44701" y="202171"/>
                </a:lnTo>
                <a:lnTo>
                  <a:pt x="25681" y="243635"/>
                </a:lnTo>
                <a:lnTo>
                  <a:pt x="11652" y="287588"/>
                </a:lnTo>
                <a:lnTo>
                  <a:pt x="2972" y="333674"/>
                </a:lnTo>
                <a:lnTo>
                  <a:pt x="0" y="381533"/>
                </a:lnTo>
                <a:lnTo>
                  <a:pt x="2972" y="429392"/>
                </a:lnTo>
                <a:lnTo>
                  <a:pt x="11652" y="475477"/>
                </a:lnTo>
                <a:lnTo>
                  <a:pt x="25681" y="519431"/>
                </a:lnTo>
                <a:lnTo>
                  <a:pt x="44701" y="560895"/>
                </a:lnTo>
                <a:lnTo>
                  <a:pt x="68357" y="599513"/>
                </a:lnTo>
                <a:lnTo>
                  <a:pt x="96289" y="634926"/>
                </a:lnTo>
                <a:lnTo>
                  <a:pt x="128140" y="666777"/>
                </a:lnTo>
                <a:lnTo>
                  <a:pt x="163553" y="694709"/>
                </a:lnTo>
                <a:lnTo>
                  <a:pt x="202171" y="718364"/>
                </a:lnTo>
                <a:lnTo>
                  <a:pt x="243635" y="737385"/>
                </a:lnTo>
                <a:lnTo>
                  <a:pt x="287588" y="751414"/>
                </a:lnTo>
                <a:lnTo>
                  <a:pt x="333674" y="760094"/>
                </a:lnTo>
                <a:lnTo>
                  <a:pt x="381533" y="763066"/>
                </a:lnTo>
                <a:close/>
              </a:path>
            </a:pathLst>
          </a:custGeom>
          <a:ln w="176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43658" y="2759344"/>
            <a:ext cx="603885" cy="107950"/>
          </a:xfrm>
          <a:custGeom>
            <a:avLst/>
            <a:gdLst/>
            <a:ahLst/>
            <a:cxnLst/>
            <a:rect l="l" t="t" r="r" b="b"/>
            <a:pathLst>
              <a:path w="603885" h="107950">
                <a:moveTo>
                  <a:pt x="577710" y="0"/>
                </a:moveTo>
                <a:lnTo>
                  <a:pt x="0" y="0"/>
                </a:lnTo>
                <a:lnTo>
                  <a:pt x="0" y="107416"/>
                </a:lnTo>
                <a:lnTo>
                  <a:pt x="577710" y="107416"/>
                </a:lnTo>
                <a:lnTo>
                  <a:pt x="587822" y="103196"/>
                </a:lnTo>
                <a:lnTo>
                  <a:pt x="596077" y="91687"/>
                </a:lnTo>
                <a:lnTo>
                  <a:pt x="601641" y="74616"/>
                </a:lnTo>
                <a:lnTo>
                  <a:pt x="603681" y="53708"/>
                </a:lnTo>
                <a:lnTo>
                  <a:pt x="601641" y="32805"/>
                </a:lnTo>
                <a:lnTo>
                  <a:pt x="596077" y="15733"/>
                </a:lnTo>
                <a:lnTo>
                  <a:pt x="587822" y="4221"/>
                </a:lnTo>
                <a:lnTo>
                  <a:pt x="577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43658" y="2759344"/>
            <a:ext cx="603885" cy="107950"/>
          </a:xfrm>
          <a:custGeom>
            <a:avLst/>
            <a:gdLst/>
            <a:ahLst/>
            <a:cxnLst/>
            <a:rect l="l" t="t" r="r" b="b"/>
            <a:pathLst>
              <a:path w="603885" h="107950">
                <a:moveTo>
                  <a:pt x="577710" y="0"/>
                </a:moveTo>
                <a:lnTo>
                  <a:pt x="0" y="0"/>
                </a:lnTo>
                <a:lnTo>
                  <a:pt x="0" y="107416"/>
                </a:lnTo>
                <a:lnTo>
                  <a:pt x="577710" y="107416"/>
                </a:lnTo>
                <a:lnTo>
                  <a:pt x="587822" y="103196"/>
                </a:lnTo>
                <a:lnTo>
                  <a:pt x="596077" y="91687"/>
                </a:lnTo>
                <a:lnTo>
                  <a:pt x="601641" y="74616"/>
                </a:lnTo>
                <a:lnTo>
                  <a:pt x="603681" y="53708"/>
                </a:lnTo>
                <a:lnTo>
                  <a:pt x="601641" y="32805"/>
                </a:lnTo>
                <a:lnTo>
                  <a:pt x="596077" y="15733"/>
                </a:lnTo>
                <a:lnTo>
                  <a:pt x="587822" y="4221"/>
                </a:lnTo>
                <a:lnTo>
                  <a:pt x="577710" y="0"/>
                </a:lnTo>
                <a:close/>
              </a:path>
            </a:pathLst>
          </a:custGeom>
          <a:ln w="1455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17682" y="2759343"/>
            <a:ext cx="52069" cy="107950"/>
          </a:xfrm>
          <a:custGeom>
            <a:avLst/>
            <a:gdLst/>
            <a:ahLst/>
            <a:cxnLst/>
            <a:rect l="l" t="t" r="r" b="b"/>
            <a:pathLst>
              <a:path w="52070" h="107950">
                <a:moveTo>
                  <a:pt x="25971" y="0"/>
                </a:moveTo>
                <a:lnTo>
                  <a:pt x="15864" y="4221"/>
                </a:lnTo>
                <a:lnTo>
                  <a:pt x="7608" y="15733"/>
                </a:lnTo>
                <a:lnTo>
                  <a:pt x="2041" y="32805"/>
                </a:lnTo>
                <a:lnTo>
                  <a:pt x="0" y="53708"/>
                </a:lnTo>
                <a:lnTo>
                  <a:pt x="2041" y="74616"/>
                </a:lnTo>
                <a:lnTo>
                  <a:pt x="7608" y="91687"/>
                </a:lnTo>
                <a:lnTo>
                  <a:pt x="15864" y="103196"/>
                </a:lnTo>
                <a:lnTo>
                  <a:pt x="25971" y="107416"/>
                </a:lnTo>
                <a:lnTo>
                  <a:pt x="36083" y="103196"/>
                </a:lnTo>
                <a:lnTo>
                  <a:pt x="44338" y="91687"/>
                </a:lnTo>
                <a:lnTo>
                  <a:pt x="49903" y="74616"/>
                </a:lnTo>
                <a:lnTo>
                  <a:pt x="51942" y="53708"/>
                </a:lnTo>
                <a:lnTo>
                  <a:pt x="49903" y="32805"/>
                </a:lnTo>
                <a:lnTo>
                  <a:pt x="44338" y="15733"/>
                </a:lnTo>
                <a:lnTo>
                  <a:pt x="36083" y="4221"/>
                </a:lnTo>
                <a:lnTo>
                  <a:pt x="25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17682" y="2759343"/>
            <a:ext cx="52069" cy="107950"/>
          </a:xfrm>
          <a:custGeom>
            <a:avLst/>
            <a:gdLst/>
            <a:ahLst/>
            <a:cxnLst/>
            <a:rect l="l" t="t" r="r" b="b"/>
            <a:pathLst>
              <a:path w="52070" h="107950">
                <a:moveTo>
                  <a:pt x="51942" y="53708"/>
                </a:moveTo>
                <a:lnTo>
                  <a:pt x="49903" y="74616"/>
                </a:lnTo>
                <a:lnTo>
                  <a:pt x="44338" y="91687"/>
                </a:lnTo>
                <a:lnTo>
                  <a:pt x="36083" y="103196"/>
                </a:lnTo>
                <a:lnTo>
                  <a:pt x="25971" y="107416"/>
                </a:lnTo>
                <a:lnTo>
                  <a:pt x="15864" y="103196"/>
                </a:lnTo>
                <a:lnTo>
                  <a:pt x="7608" y="91687"/>
                </a:lnTo>
                <a:lnTo>
                  <a:pt x="2041" y="74616"/>
                </a:lnTo>
                <a:lnTo>
                  <a:pt x="0" y="53708"/>
                </a:lnTo>
                <a:lnTo>
                  <a:pt x="2041" y="32805"/>
                </a:lnTo>
                <a:lnTo>
                  <a:pt x="7608" y="15733"/>
                </a:lnTo>
                <a:lnTo>
                  <a:pt x="15864" y="4221"/>
                </a:lnTo>
                <a:lnTo>
                  <a:pt x="25971" y="0"/>
                </a:lnTo>
                <a:lnTo>
                  <a:pt x="36083" y="4221"/>
                </a:lnTo>
                <a:lnTo>
                  <a:pt x="44338" y="15733"/>
                </a:lnTo>
                <a:lnTo>
                  <a:pt x="49903" y="32805"/>
                </a:lnTo>
                <a:lnTo>
                  <a:pt x="51942" y="53708"/>
                </a:lnTo>
                <a:close/>
              </a:path>
            </a:pathLst>
          </a:custGeom>
          <a:ln w="1455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74836" y="2909307"/>
            <a:ext cx="86360" cy="174625"/>
          </a:xfrm>
          <a:custGeom>
            <a:avLst/>
            <a:gdLst/>
            <a:ahLst/>
            <a:cxnLst/>
            <a:rect l="l" t="t" r="r" b="b"/>
            <a:pathLst>
              <a:path w="86360" h="174625">
                <a:moveTo>
                  <a:pt x="1978" y="0"/>
                </a:moveTo>
                <a:lnTo>
                  <a:pt x="0" y="20674"/>
                </a:lnTo>
                <a:lnTo>
                  <a:pt x="5979" y="42362"/>
                </a:lnTo>
                <a:lnTo>
                  <a:pt x="18016" y="65052"/>
                </a:lnTo>
                <a:lnTo>
                  <a:pt x="34211" y="88734"/>
                </a:lnTo>
                <a:lnTo>
                  <a:pt x="49781" y="117303"/>
                </a:lnTo>
                <a:lnTo>
                  <a:pt x="54072" y="141325"/>
                </a:lnTo>
                <a:lnTo>
                  <a:pt x="50779" y="160518"/>
                </a:lnTo>
                <a:lnTo>
                  <a:pt x="43596" y="174599"/>
                </a:lnTo>
                <a:lnTo>
                  <a:pt x="61969" y="159873"/>
                </a:lnTo>
                <a:lnTo>
                  <a:pt x="73789" y="145795"/>
                </a:lnTo>
                <a:lnTo>
                  <a:pt x="80778" y="132251"/>
                </a:lnTo>
                <a:lnTo>
                  <a:pt x="84655" y="119125"/>
                </a:lnTo>
                <a:lnTo>
                  <a:pt x="85909" y="108832"/>
                </a:lnTo>
                <a:lnTo>
                  <a:pt x="84324" y="95565"/>
                </a:lnTo>
                <a:lnTo>
                  <a:pt x="51855" y="55994"/>
                </a:lnTo>
                <a:lnTo>
                  <a:pt x="33506" y="44302"/>
                </a:lnTo>
                <a:lnTo>
                  <a:pt x="24203" y="37490"/>
                </a:lnTo>
                <a:lnTo>
                  <a:pt x="15444" y="29251"/>
                </a:lnTo>
                <a:lnTo>
                  <a:pt x="8976" y="20512"/>
                </a:lnTo>
                <a:lnTo>
                  <a:pt x="4565" y="10888"/>
                </a:lnTo>
                <a:lnTo>
                  <a:pt x="19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593890" y="2891595"/>
            <a:ext cx="113030" cy="208915"/>
          </a:xfrm>
          <a:custGeom>
            <a:avLst/>
            <a:gdLst/>
            <a:ahLst/>
            <a:cxnLst/>
            <a:rect l="l" t="t" r="r" b="b"/>
            <a:pathLst>
              <a:path w="113029" h="208914">
                <a:moveTo>
                  <a:pt x="39755" y="0"/>
                </a:moveTo>
                <a:lnTo>
                  <a:pt x="9277" y="55145"/>
                </a:lnTo>
                <a:lnTo>
                  <a:pt x="0" y="91498"/>
                </a:lnTo>
                <a:lnTo>
                  <a:pt x="12718" y="125235"/>
                </a:lnTo>
                <a:lnTo>
                  <a:pt x="48226" y="172529"/>
                </a:lnTo>
                <a:lnTo>
                  <a:pt x="75925" y="200228"/>
                </a:lnTo>
                <a:lnTo>
                  <a:pt x="92676" y="208518"/>
                </a:lnTo>
                <a:lnTo>
                  <a:pt x="98828" y="208418"/>
                </a:lnTo>
                <a:lnTo>
                  <a:pt x="103636" y="206006"/>
                </a:lnTo>
                <a:lnTo>
                  <a:pt x="108036" y="200738"/>
                </a:lnTo>
                <a:lnTo>
                  <a:pt x="111686" y="191233"/>
                </a:lnTo>
                <a:lnTo>
                  <a:pt x="112753" y="176628"/>
                </a:lnTo>
                <a:lnTo>
                  <a:pt x="109402" y="156057"/>
                </a:lnTo>
                <a:lnTo>
                  <a:pt x="100817" y="131582"/>
                </a:lnTo>
                <a:lnTo>
                  <a:pt x="97110" y="123779"/>
                </a:lnTo>
                <a:lnTo>
                  <a:pt x="73024" y="123779"/>
                </a:lnTo>
                <a:lnTo>
                  <a:pt x="61790" y="123317"/>
                </a:lnTo>
                <a:lnTo>
                  <a:pt x="49071" y="109903"/>
                </a:lnTo>
                <a:lnTo>
                  <a:pt x="40695" y="78670"/>
                </a:lnTo>
                <a:lnTo>
                  <a:pt x="37358" y="38931"/>
                </a:lnTo>
                <a:lnTo>
                  <a:pt x="39755" y="0"/>
                </a:lnTo>
                <a:close/>
              </a:path>
              <a:path w="113029" h="208914">
                <a:moveTo>
                  <a:pt x="76712" y="85280"/>
                </a:moveTo>
                <a:lnTo>
                  <a:pt x="79087" y="108327"/>
                </a:lnTo>
                <a:lnTo>
                  <a:pt x="78324" y="119972"/>
                </a:lnTo>
                <a:lnTo>
                  <a:pt x="73024" y="123779"/>
                </a:lnTo>
                <a:lnTo>
                  <a:pt x="97110" y="123779"/>
                </a:lnTo>
                <a:lnTo>
                  <a:pt x="89966" y="108743"/>
                </a:lnTo>
                <a:lnTo>
                  <a:pt x="80661" y="91867"/>
                </a:lnTo>
                <a:lnTo>
                  <a:pt x="76712" y="852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93100" y="2820184"/>
            <a:ext cx="160655" cy="289560"/>
          </a:xfrm>
          <a:custGeom>
            <a:avLst/>
            <a:gdLst/>
            <a:ahLst/>
            <a:cxnLst/>
            <a:rect l="l" t="t" r="r" b="b"/>
            <a:pathLst>
              <a:path w="160654" h="289560">
                <a:moveTo>
                  <a:pt x="0" y="61226"/>
                </a:moveTo>
                <a:lnTo>
                  <a:pt x="10372" y="100628"/>
                </a:lnTo>
                <a:lnTo>
                  <a:pt x="50406" y="141376"/>
                </a:lnTo>
                <a:lnTo>
                  <a:pt x="60693" y="150474"/>
                </a:lnTo>
                <a:lnTo>
                  <a:pt x="68994" y="159096"/>
                </a:lnTo>
                <a:lnTo>
                  <a:pt x="75325" y="167208"/>
                </a:lnTo>
                <a:lnTo>
                  <a:pt x="79705" y="174777"/>
                </a:lnTo>
                <a:lnTo>
                  <a:pt x="85192" y="192252"/>
                </a:lnTo>
                <a:lnTo>
                  <a:pt x="85075" y="208272"/>
                </a:lnTo>
                <a:lnTo>
                  <a:pt x="60847" y="253000"/>
                </a:lnTo>
                <a:lnTo>
                  <a:pt x="31468" y="278429"/>
                </a:lnTo>
                <a:lnTo>
                  <a:pt x="13868" y="288886"/>
                </a:lnTo>
                <a:lnTo>
                  <a:pt x="31011" y="289003"/>
                </a:lnTo>
                <a:lnTo>
                  <a:pt x="76879" y="279675"/>
                </a:lnTo>
                <a:lnTo>
                  <a:pt x="119276" y="255465"/>
                </a:lnTo>
                <a:lnTo>
                  <a:pt x="145674" y="220699"/>
                </a:lnTo>
                <a:lnTo>
                  <a:pt x="159707" y="174300"/>
                </a:lnTo>
                <a:lnTo>
                  <a:pt x="160050" y="164782"/>
                </a:lnTo>
                <a:lnTo>
                  <a:pt x="142100" y="164782"/>
                </a:lnTo>
                <a:lnTo>
                  <a:pt x="141604" y="162902"/>
                </a:lnTo>
                <a:lnTo>
                  <a:pt x="140652" y="159905"/>
                </a:lnTo>
                <a:lnTo>
                  <a:pt x="130378" y="136510"/>
                </a:lnTo>
                <a:lnTo>
                  <a:pt x="116209" y="116371"/>
                </a:lnTo>
                <a:lnTo>
                  <a:pt x="103545" y="102730"/>
                </a:lnTo>
                <a:lnTo>
                  <a:pt x="59220" y="102730"/>
                </a:lnTo>
                <a:lnTo>
                  <a:pt x="43932" y="95866"/>
                </a:lnTo>
                <a:lnTo>
                  <a:pt x="27109" y="85512"/>
                </a:lnTo>
                <a:lnTo>
                  <a:pt x="11537" y="73390"/>
                </a:lnTo>
                <a:lnTo>
                  <a:pt x="0" y="61226"/>
                </a:lnTo>
                <a:close/>
              </a:path>
              <a:path w="160654" h="289560">
                <a:moveTo>
                  <a:pt x="128549" y="100964"/>
                </a:moveTo>
                <a:lnTo>
                  <a:pt x="138449" y="123754"/>
                </a:lnTo>
                <a:lnTo>
                  <a:pt x="142906" y="141870"/>
                </a:lnTo>
                <a:lnTo>
                  <a:pt x="143572" y="155487"/>
                </a:lnTo>
                <a:lnTo>
                  <a:pt x="142100" y="164782"/>
                </a:lnTo>
                <a:lnTo>
                  <a:pt x="160050" y="164782"/>
                </a:lnTo>
                <a:lnTo>
                  <a:pt x="160134" y="162458"/>
                </a:lnTo>
                <a:lnTo>
                  <a:pt x="154979" y="138319"/>
                </a:lnTo>
                <a:lnTo>
                  <a:pt x="144146" y="118795"/>
                </a:lnTo>
                <a:lnTo>
                  <a:pt x="133411" y="105729"/>
                </a:lnTo>
                <a:lnTo>
                  <a:pt x="128549" y="100964"/>
                </a:lnTo>
                <a:close/>
              </a:path>
              <a:path w="160654" h="289560">
                <a:moveTo>
                  <a:pt x="58381" y="0"/>
                </a:moveTo>
                <a:lnTo>
                  <a:pt x="43893" y="28815"/>
                </a:lnTo>
                <a:lnTo>
                  <a:pt x="41360" y="56532"/>
                </a:lnTo>
                <a:lnTo>
                  <a:pt x="47548" y="81665"/>
                </a:lnTo>
                <a:lnTo>
                  <a:pt x="59220" y="102730"/>
                </a:lnTo>
                <a:lnTo>
                  <a:pt x="103545" y="102730"/>
                </a:lnTo>
                <a:lnTo>
                  <a:pt x="99266" y="98121"/>
                </a:lnTo>
                <a:lnTo>
                  <a:pt x="80670" y="80390"/>
                </a:lnTo>
                <a:lnTo>
                  <a:pt x="60755" y="52356"/>
                </a:lnTo>
                <a:lnTo>
                  <a:pt x="54919" y="26441"/>
                </a:lnTo>
                <a:lnTo>
                  <a:pt x="56387" y="7403"/>
                </a:lnTo>
                <a:lnTo>
                  <a:pt x="583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3449393" y="3269229"/>
            <a:ext cx="565150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6364">
              <a:lnSpc>
                <a:spcPct val="103899"/>
              </a:lnSpc>
            </a:pPr>
            <a:r>
              <a:rPr sz="850" b="1" spc="-50" dirty="0">
                <a:solidFill>
                  <a:srgbClr val="FFFFFF"/>
                </a:solidFill>
                <a:latin typeface="Lucida Sans"/>
                <a:cs typeface="Lucida Sans"/>
              </a:rPr>
              <a:t>HEAT  </a:t>
            </a:r>
            <a:r>
              <a:rPr sz="850" b="1" spc="-70" dirty="0">
                <a:solidFill>
                  <a:srgbClr val="FFFFFF"/>
                </a:solidFill>
                <a:latin typeface="Lucida Sans"/>
                <a:cs typeface="Lucida Sans"/>
              </a:rPr>
              <a:t>TR</a:t>
            </a:r>
            <a:r>
              <a:rPr sz="850" b="1" spc="4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850" b="1" spc="-75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850" b="1" spc="-70" dirty="0">
                <a:solidFill>
                  <a:srgbClr val="FFFFFF"/>
                </a:solidFill>
                <a:latin typeface="Lucida Sans"/>
                <a:cs typeface="Lucida Sans"/>
              </a:rPr>
              <a:t>TI</a:t>
            </a:r>
            <a:r>
              <a:rPr sz="850" b="1" spc="30" dirty="0">
                <a:solidFill>
                  <a:srgbClr val="FFFFFF"/>
                </a:solidFill>
                <a:latin typeface="Lucida Sans"/>
                <a:cs typeface="Lucida Sans"/>
              </a:rPr>
              <a:t>NG</a:t>
            </a:r>
            <a:endParaRPr sz="850">
              <a:latin typeface="Lucida Sans"/>
              <a:cs typeface="Lucida San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587371" y="24657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80">
                <a:moveTo>
                  <a:pt x="370662" y="0"/>
                </a:moveTo>
                <a:lnTo>
                  <a:pt x="324167" y="2887"/>
                </a:lnTo>
                <a:lnTo>
                  <a:pt x="279395" y="11320"/>
                </a:lnTo>
                <a:lnTo>
                  <a:pt x="236694" y="24949"/>
                </a:lnTo>
                <a:lnTo>
                  <a:pt x="196411" y="43428"/>
                </a:lnTo>
                <a:lnTo>
                  <a:pt x="158894" y="66410"/>
                </a:lnTo>
                <a:lnTo>
                  <a:pt x="124490" y="93546"/>
                </a:lnTo>
                <a:lnTo>
                  <a:pt x="93546" y="124490"/>
                </a:lnTo>
                <a:lnTo>
                  <a:pt x="66410" y="158894"/>
                </a:lnTo>
                <a:lnTo>
                  <a:pt x="43428" y="196411"/>
                </a:lnTo>
                <a:lnTo>
                  <a:pt x="24949" y="236694"/>
                </a:lnTo>
                <a:lnTo>
                  <a:pt x="11320" y="279395"/>
                </a:lnTo>
                <a:lnTo>
                  <a:pt x="2887" y="324167"/>
                </a:lnTo>
                <a:lnTo>
                  <a:pt x="0" y="370662"/>
                </a:lnTo>
                <a:lnTo>
                  <a:pt x="2887" y="417157"/>
                </a:lnTo>
                <a:lnTo>
                  <a:pt x="11320" y="461928"/>
                </a:lnTo>
                <a:lnTo>
                  <a:pt x="24949" y="504629"/>
                </a:lnTo>
                <a:lnTo>
                  <a:pt x="43428" y="544912"/>
                </a:lnTo>
                <a:lnTo>
                  <a:pt x="66410" y="582429"/>
                </a:lnTo>
                <a:lnTo>
                  <a:pt x="93546" y="616833"/>
                </a:lnTo>
                <a:lnTo>
                  <a:pt x="124490" y="647777"/>
                </a:lnTo>
                <a:lnTo>
                  <a:pt x="158894" y="674914"/>
                </a:lnTo>
                <a:lnTo>
                  <a:pt x="196411" y="697895"/>
                </a:lnTo>
                <a:lnTo>
                  <a:pt x="236694" y="716374"/>
                </a:lnTo>
                <a:lnTo>
                  <a:pt x="279395" y="730004"/>
                </a:lnTo>
                <a:lnTo>
                  <a:pt x="324167" y="738436"/>
                </a:lnTo>
                <a:lnTo>
                  <a:pt x="370662" y="741324"/>
                </a:lnTo>
                <a:lnTo>
                  <a:pt x="417157" y="738436"/>
                </a:lnTo>
                <a:lnTo>
                  <a:pt x="461928" y="730004"/>
                </a:lnTo>
                <a:lnTo>
                  <a:pt x="504629" y="716374"/>
                </a:lnTo>
                <a:lnTo>
                  <a:pt x="544912" y="697895"/>
                </a:lnTo>
                <a:lnTo>
                  <a:pt x="582429" y="674914"/>
                </a:lnTo>
                <a:lnTo>
                  <a:pt x="616833" y="647777"/>
                </a:lnTo>
                <a:lnTo>
                  <a:pt x="647777" y="616833"/>
                </a:lnTo>
                <a:lnTo>
                  <a:pt x="674914" y="582429"/>
                </a:lnTo>
                <a:lnTo>
                  <a:pt x="697895" y="544912"/>
                </a:lnTo>
                <a:lnTo>
                  <a:pt x="716374" y="504629"/>
                </a:lnTo>
                <a:lnTo>
                  <a:pt x="730004" y="461928"/>
                </a:lnTo>
                <a:lnTo>
                  <a:pt x="738436" y="417157"/>
                </a:lnTo>
                <a:lnTo>
                  <a:pt x="741324" y="370662"/>
                </a:lnTo>
                <a:lnTo>
                  <a:pt x="738436" y="324167"/>
                </a:lnTo>
                <a:lnTo>
                  <a:pt x="730004" y="279395"/>
                </a:lnTo>
                <a:lnTo>
                  <a:pt x="716374" y="236694"/>
                </a:lnTo>
                <a:lnTo>
                  <a:pt x="697895" y="196411"/>
                </a:lnTo>
                <a:lnTo>
                  <a:pt x="674914" y="158894"/>
                </a:lnTo>
                <a:lnTo>
                  <a:pt x="647777" y="124490"/>
                </a:lnTo>
                <a:lnTo>
                  <a:pt x="616833" y="93546"/>
                </a:lnTo>
                <a:lnTo>
                  <a:pt x="582429" y="66410"/>
                </a:lnTo>
                <a:lnTo>
                  <a:pt x="544912" y="43428"/>
                </a:lnTo>
                <a:lnTo>
                  <a:pt x="504629" y="24949"/>
                </a:lnTo>
                <a:lnTo>
                  <a:pt x="461928" y="11320"/>
                </a:lnTo>
                <a:lnTo>
                  <a:pt x="417157" y="2887"/>
                </a:lnTo>
                <a:lnTo>
                  <a:pt x="370662" y="0"/>
                </a:lnTo>
                <a:close/>
              </a:path>
            </a:pathLst>
          </a:custGeom>
          <a:solidFill>
            <a:srgbClr val="78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87371" y="24657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80">
                <a:moveTo>
                  <a:pt x="370662" y="741324"/>
                </a:moveTo>
                <a:lnTo>
                  <a:pt x="417157" y="738436"/>
                </a:lnTo>
                <a:lnTo>
                  <a:pt x="461928" y="730004"/>
                </a:lnTo>
                <a:lnTo>
                  <a:pt x="504629" y="716374"/>
                </a:lnTo>
                <a:lnTo>
                  <a:pt x="544912" y="697895"/>
                </a:lnTo>
                <a:lnTo>
                  <a:pt x="582429" y="674914"/>
                </a:lnTo>
                <a:lnTo>
                  <a:pt x="616833" y="647777"/>
                </a:lnTo>
                <a:lnTo>
                  <a:pt x="647777" y="616833"/>
                </a:lnTo>
                <a:lnTo>
                  <a:pt x="674914" y="582429"/>
                </a:lnTo>
                <a:lnTo>
                  <a:pt x="697895" y="544912"/>
                </a:lnTo>
                <a:lnTo>
                  <a:pt x="716374" y="504629"/>
                </a:lnTo>
                <a:lnTo>
                  <a:pt x="730004" y="461928"/>
                </a:lnTo>
                <a:lnTo>
                  <a:pt x="738436" y="417157"/>
                </a:lnTo>
                <a:lnTo>
                  <a:pt x="741324" y="370662"/>
                </a:lnTo>
                <a:lnTo>
                  <a:pt x="738436" y="324167"/>
                </a:lnTo>
                <a:lnTo>
                  <a:pt x="730004" y="279395"/>
                </a:lnTo>
                <a:lnTo>
                  <a:pt x="716374" y="236694"/>
                </a:lnTo>
                <a:lnTo>
                  <a:pt x="697895" y="196411"/>
                </a:lnTo>
                <a:lnTo>
                  <a:pt x="674914" y="158894"/>
                </a:lnTo>
                <a:lnTo>
                  <a:pt x="647777" y="124490"/>
                </a:lnTo>
                <a:lnTo>
                  <a:pt x="616833" y="93546"/>
                </a:lnTo>
                <a:lnTo>
                  <a:pt x="582429" y="66410"/>
                </a:lnTo>
                <a:lnTo>
                  <a:pt x="544912" y="43428"/>
                </a:lnTo>
                <a:lnTo>
                  <a:pt x="504629" y="24949"/>
                </a:lnTo>
                <a:lnTo>
                  <a:pt x="461928" y="11320"/>
                </a:lnTo>
                <a:lnTo>
                  <a:pt x="417157" y="2887"/>
                </a:lnTo>
                <a:lnTo>
                  <a:pt x="370662" y="0"/>
                </a:lnTo>
                <a:lnTo>
                  <a:pt x="324167" y="2887"/>
                </a:lnTo>
                <a:lnTo>
                  <a:pt x="279395" y="11320"/>
                </a:lnTo>
                <a:lnTo>
                  <a:pt x="236694" y="24949"/>
                </a:lnTo>
                <a:lnTo>
                  <a:pt x="196411" y="43428"/>
                </a:lnTo>
                <a:lnTo>
                  <a:pt x="158894" y="66410"/>
                </a:lnTo>
                <a:lnTo>
                  <a:pt x="124490" y="93546"/>
                </a:lnTo>
                <a:lnTo>
                  <a:pt x="93546" y="124490"/>
                </a:lnTo>
                <a:lnTo>
                  <a:pt x="66410" y="158894"/>
                </a:lnTo>
                <a:lnTo>
                  <a:pt x="43428" y="196411"/>
                </a:lnTo>
                <a:lnTo>
                  <a:pt x="24949" y="236694"/>
                </a:lnTo>
                <a:lnTo>
                  <a:pt x="11320" y="279395"/>
                </a:lnTo>
                <a:lnTo>
                  <a:pt x="2887" y="324167"/>
                </a:lnTo>
                <a:lnTo>
                  <a:pt x="0" y="370662"/>
                </a:lnTo>
                <a:lnTo>
                  <a:pt x="2887" y="417157"/>
                </a:lnTo>
                <a:lnTo>
                  <a:pt x="11320" y="461928"/>
                </a:lnTo>
                <a:lnTo>
                  <a:pt x="24949" y="504629"/>
                </a:lnTo>
                <a:lnTo>
                  <a:pt x="43428" y="544912"/>
                </a:lnTo>
                <a:lnTo>
                  <a:pt x="66410" y="582429"/>
                </a:lnTo>
                <a:lnTo>
                  <a:pt x="93546" y="616833"/>
                </a:lnTo>
                <a:lnTo>
                  <a:pt x="124490" y="647777"/>
                </a:lnTo>
                <a:lnTo>
                  <a:pt x="158894" y="674914"/>
                </a:lnTo>
                <a:lnTo>
                  <a:pt x="196411" y="697895"/>
                </a:lnTo>
                <a:lnTo>
                  <a:pt x="236694" y="716374"/>
                </a:lnTo>
                <a:lnTo>
                  <a:pt x="279395" y="730004"/>
                </a:lnTo>
                <a:lnTo>
                  <a:pt x="324167" y="738436"/>
                </a:lnTo>
                <a:lnTo>
                  <a:pt x="370662" y="741324"/>
                </a:lnTo>
                <a:close/>
              </a:path>
            </a:pathLst>
          </a:custGeom>
          <a:ln w="171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643666" y="2745220"/>
            <a:ext cx="621030" cy="203200"/>
          </a:xfrm>
          <a:custGeom>
            <a:avLst/>
            <a:gdLst/>
            <a:ahLst/>
            <a:cxnLst/>
            <a:rect l="l" t="t" r="r" b="b"/>
            <a:pathLst>
              <a:path w="621029" h="203200">
                <a:moveTo>
                  <a:pt x="295069" y="99415"/>
                </a:moveTo>
                <a:lnTo>
                  <a:pt x="136690" y="99415"/>
                </a:lnTo>
                <a:lnTo>
                  <a:pt x="146917" y="101012"/>
                </a:lnTo>
                <a:lnTo>
                  <a:pt x="157114" y="106510"/>
                </a:lnTo>
                <a:lnTo>
                  <a:pt x="168469" y="116973"/>
                </a:lnTo>
                <a:lnTo>
                  <a:pt x="201533" y="156649"/>
                </a:lnTo>
                <a:lnTo>
                  <a:pt x="227209" y="179163"/>
                </a:lnTo>
                <a:lnTo>
                  <a:pt x="261200" y="196198"/>
                </a:lnTo>
                <a:lnTo>
                  <a:pt x="305511" y="202945"/>
                </a:lnTo>
                <a:lnTo>
                  <a:pt x="335166" y="200139"/>
                </a:lnTo>
                <a:lnTo>
                  <a:pt x="361124" y="192962"/>
                </a:lnTo>
                <a:lnTo>
                  <a:pt x="383853" y="183277"/>
                </a:lnTo>
                <a:lnTo>
                  <a:pt x="403821" y="172948"/>
                </a:lnTo>
                <a:lnTo>
                  <a:pt x="420091" y="164831"/>
                </a:lnTo>
                <a:lnTo>
                  <a:pt x="436578" y="158253"/>
                </a:lnTo>
                <a:lnTo>
                  <a:pt x="453488" y="153844"/>
                </a:lnTo>
                <a:lnTo>
                  <a:pt x="471030" y="152234"/>
                </a:lnTo>
                <a:lnTo>
                  <a:pt x="596214" y="152234"/>
                </a:lnTo>
                <a:lnTo>
                  <a:pt x="605718" y="148223"/>
                </a:lnTo>
                <a:lnTo>
                  <a:pt x="613476" y="137306"/>
                </a:lnTo>
                <a:lnTo>
                  <a:pt x="618706" y="121159"/>
                </a:lnTo>
                <a:lnTo>
                  <a:pt x="620623" y="101460"/>
                </a:lnTo>
                <a:lnTo>
                  <a:pt x="620578" y="101003"/>
                </a:lnTo>
                <a:lnTo>
                  <a:pt x="305511" y="101003"/>
                </a:lnTo>
                <a:lnTo>
                  <a:pt x="295387" y="99575"/>
                </a:lnTo>
                <a:lnTo>
                  <a:pt x="295069" y="99415"/>
                </a:lnTo>
                <a:close/>
              </a:path>
              <a:path w="621029" h="203200">
                <a:moveTo>
                  <a:pt x="136690" y="0"/>
                </a:moveTo>
                <a:lnTo>
                  <a:pt x="85810" y="8688"/>
                </a:lnTo>
                <a:lnTo>
                  <a:pt x="45961" y="30129"/>
                </a:lnTo>
                <a:lnTo>
                  <a:pt x="17303" y="57387"/>
                </a:lnTo>
                <a:lnTo>
                  <a:pt x="0" y="83527"/>
                </a:lnTo>
                <a:lnTo>
                  <a:pt x="90766" y="127723"/>
                </a:lnTo>
                <a:lnTo>
                  <a:pt x="92227" y="125094"/>
                </a:lnTo>
                <a:lnTo>
                  <a:pt x="94335" y="121538"/>
                </a:lnTo>
                <a:lnTo>
                  <a:pt x="136690" y="99415"/>
                </a:lnTo>
                <a:lnTo>
                  <a:pt x="295069" y="99415"/>
                </a:lnTo>
                <a:lnTo>
                  <a:pt x="285264" y="94486"/>
                </a:lnTo>
                <a:lnTo>
                  <a:pt x="273964" y="84527"/>
                </a:lnTo>
                <a:lnTo>
                  <a:pt x="260311" y="68491"/>
                </a:lnTo>
                <a:lnTo>
                  <a:pt x="240342" y="45627"/>
                </a:lnTo>
                <a:lnTo>
                  <a:pt x="213655" y="23434"/>
                </a:lnTo>
                <a:lnTo>
                  <a:pt x="179391" y="6647"/>
                </a:lnTo>
                <a:lnTo>
                  <a:pt x="136690" y="0"/>
                </a:lnTo>
                <a:close/>
              </a:path>
              <a:path w="621029" h="203200">
                <a:moveTo>
                  <a:pt x="596214" y="50990"/>
                </a:moveTo>
                <a:lnTo>
                  <a:pt x="471030" y="50990"/>
                </a:lnTo>
                <a:lnTo>
                  <a:pt x="435130" y="53384"/>
                </a:lnTo>
                <a:lnTo>
                  <a:pt x="405396" y="60083"/>
                </a:lnTo>
                <a:lnTo>
                  <a:pt x="379472" y="70364"/>
                </a:lnTo>
                <a:lnTo>
                  <a:pt x="354956" y="83527"/>
                </a:lnTo>
                <a:lnTo>
                  <a:pt x="340713" y="91337"/>
                </a:lnTo>
                <a:lnTo>
                  <a:pt x="328309" y="96786"/>
                </a:lnTo>
                <a:lnTo>
                  <a:pt x="316878" y="99968"/>
                </a:lnTo>
                <a:lnTo>
                  <a:pt x="305511" y="101003"/>
                </a:lnTo>
                <a:lnTo>
                  <a:pt x="620578" y="101003"/>
                </a:lnTo>
                <a:lnTo>
                  <a:pt x="618706" y="81819"/>
                </a:lnTo>
                <a:lnTo>
                  <a:pt x="613476" y="65776"/>
                </a:lnTo>
                <a:lnTo>
                  <a:pt x="605718" y="54958"/>
                </a:lnTo>
                <a:lnTo>
                  <a:pt x="596214" y="509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643666" y="2745220"/>
            <a:ext cx="621030" cy="203200"/>
          </a:xfrm>
          <a:custGeom>
            <a:avLst/>
            <a:gdLst/>
            <a:ahLst/>
            <a:cxnLst/>
            <a:rect l="l" t="t" r="r" b="b"/>
            <a:pathLst>
              <a:path w="621029" h="203200">
                <a:moveTo>
                  <a:pt x="596214" y="50990"/>
                </a:moveTo>
                <a:lnTo>
                  <a:pt x="471030" y="50990"/>
                </a:lnTo>
                <a:lnTo>
                  <a:pt x="435130" y="53384"/>
                </a:lnTo>
                <a:lnTo>
                  <a:pt x="405396" y="60083"/>
                </a:lnTo>
                <a:lnTo>
                  <a:pt x="379472" y="70364"/>
                </a:lnTo>
                <a:lnTo>
                  <a:pt x="355003" y="83502"/>
                </a:lnTo>
                <a:lnTo>
                  <a:pt x="340713" y="91337"/>
                </a:lnTo>
                <a:lnTo>
                  <a:pt x="328309" y="96786"/>
                </a:lnTo>
                <a:lnTo>
                  <a:pt x="316878" y="99968"/>
                </a:lnTo>
                <a:lnTo>
                  <a:pt x="305511" y="101003"/>
                </a:lnTo>
                <a:lnTo>
                  <a:pt x="295387" y="99575"/>
                </a:lnTo>
                <a:lnTo>
                  <a:pt x="285264" y="94486"/>
                </a:lnTo>
                <a:lnTo>
                  <a:pt x="273964" y="84527"/>
                </a:lnTo>
                <a:lnTo>
                  <a:pt x="260311" y="68491"/>
                </a:lnTo>
                <a:lnTo>
                  <a:pt x="240342" y="45627"/>
                </a:lnTo>
                <a:lnTo>
                  <a:pt x="213655" y="23434"/>
                </a:lnTo>
                <a:lnTo>
                  <a:pt x="179391" y="6647"/>
                </a:lnTo>
                <a:lnTo>
                  <a:pt x="136690" y="0"/>
                </a:lnTo>
                <a:lnTo>
                  <a:pt x="85810" y="8688"/>
                </a:lnTo>
                <a:lnTo>
                  <a:pt x="45961" y="30129"/>
                </a:lnTo>
                <a:lnTo>
                  <a:pt x="17303" y="57387"/>
                </a:lnTo>
                <a:lnTo>
                  <a:pt x="0" y="83527"/>
                </a:lnTo>
                <a:lnTo>
                  <a:pt x="90766" y="127723"/>
                </a:lnTo>
                <a:lnTo>
                  <a:pt x="92227" y="125094"/>
                </a:lnTo>
                <a:lnTo>
                  <a:pt x="94335" y="121538"/>
                </a:lnTo>
                <a:lnTo>
                  <a:pt x="136690" y="99415"/>
                </a:lnTo>
                <a:lnTo>
                  <a:pt x="146917" y="101012"/>
                </a:lnTo>
                <a:lnTo>
                  <a:pt x="157114" y="106510"/>
                </a:lnTo>
                <a:lnTo>
                  <a:pt x="168469" y="116973"/>
                </a:lnTo>
                <a:lnTo>
                  <a:pt x="182168" y="133464"/>
                </a:lnTo>
                <a:lnTo>
                  <a:pt x="201533" y="156649"/>
                </a:lnTo>
                <a:lnTo>
                  <a:pt x="227209" y="179163"/>
                </a:lnTo>
                <a:lnTo>
                  <a:pt x="261200" y="196198"/>
                </a:lnTo>
                <a:lnTo>
                  <a:pt x="305511" y="202945"/>
                </a:lnTo>
                <a:lnTo>
                  <a:pt x="335166" y="200139"/>
                </a:lnTo>
                <a:lnTo>
                  <a:pt x="361124" y="192962"/>
                </a:lnTo>
                <a:lnTo>
                  <a:pt x="383853" y="183277"/>
                </a:lnTo>
                <a:lnTo>
                  <a:pt x="403821" y="172948"/>
                </a:lnTo>
                <a:lnTo>
                  <a:pt x="420091" y="164831"/>
                </a:lnTo>
                <a:lnTo>
                  <a:pt x="436578" y="158253"/>
                </a:lnTo>
                <a:lnTo>
                  <a:pt x="453488" y="153844"/>
                </a:lnTo>
                <a:lnTo>
                  <a:pt x="471030" y="152234"/>
                </a:lnTo>
                <a:lnTo>
                  <a:pt x="596214" y="152234"/>
                </a:lnTo>
                <a:lnTo>
                  <a:pt x="605718" y="148223"/>
                </a:lnTo>
                <a:lnTo>
                  <a:pt x="613476" y="137306"/>
                </a:lnTo>
                <a:lnTo>
                  <a:pt x="618706" y="121159"/>
                </a:lnTo>
                <a:lnTo>
                  <a:pt x="620623" y="101460"/>
                </a:lnTo>
                <a:lnTo>
                  <a:pt x="618706" y="81819"/>
                </a:lnTo>
                <a:lnTo>
                  <a:pt x="613476" y="65776"/>
                </a:lnTo>
                <a:lnTo>
                  <a:pt x="605718" y="54958"/>
                </a:lnTo>
                <a:lnTo>
                  <a:pt x="596214" y="50990"/>
                </a:lnTo>
                <a:close/>
              </a:path>
            </a:pathLst>
          </a:custGeom>
          <a:ln w="1367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643134" y="2819679"/>
            <a:ext cx="92710" cy="62230"/>
          </a:xfrm>
          <a:custGeom>
            <a:avLst/>
            <a:gdLst/>
            <a:ahLst/>
            <a:cxnLst/>
            <a:rect l="l" t="t" r="r" b="b"/>
            <a:pathLst>
              <a:path w="92710" h="62230">
                <a:moveTo>
                  <a:pt x="21251" y="0"/>
                </a:moveTo>
                <a:lnTo>
                  <a:pt x="8151" y="2365"/>
                </a:lnTo>
                <a:lnTo>
                  <a:pt x="488" y="9240"/>
                </a:lnTo>
                <a:lnTo>
                  <a:pt x="0" y="19524"/>
                </a:lnTo>
                <a:lnTo>
                  <a:pt x="6446" y="31172"/>
                </a:lnTo>
                <a:lnTo>
                  <a:pt x="18696" y="42778"/>
                </a:lnTo>
                <a:lnTo>
                  <a:pt x="35616" y="52941"/>
                </a:lnTo>
                <a:lnTo>
                  <a:pt x="54189" y="59638"/>
                </a:lnTo>
                <a:lnTo>
                  <a:pt x="70929" y="61793"/>
                </a:lnTo>
                <a:lnTo>
                  <a:pt x="84030" y="59424"/>
                </a:lnTo>
                <a:lnTo>
                  <a:pt x="91687" y="52547"/>
                </a:lnTo>
                <a:lnTo>
                  <a:pt x="92177" y="42263"/>
                </a:lnTo>
                <a:lnTo>
                  <a:pt x="85734" y="30616"/>
                </a:lnTo>
                <a:lnTo>
                  <a:pt x="73485" y="19009"/>
                </a:lnTo>
                <a:lnTo>
                  <a:pt x="56559" y="8847"/>
                </a:lnTo>
                <a:lnTo>
                  <a:pt x="37988" y="2156"/>
                </a:lnTo>
                <a:lnTo>
                  <a:pt x="21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43134" y="2819679"/>
            <a:ext cx="92710" cy="62230"/>
          </a:xfrm>
          <a:custGeom>
            <a:avLst/>
            <a:gdLst/>
            <a:ahLst/>
            <a:cxnLst/>
            <a:rect l="l" t="t" r="r" b="b"/>
            <a:pathLst>
              <a:path w="92710" h="62230">
                <a:moveTo>
                  <a:pt x="56559" y="8847"/>
                </a:moveTo>
                <a:lnTo>
                  <a:pt x="73485" y="19009"/>
                </a:lnTo>
                <a:lnTo>
                  <a:pt x="85734" y="30616"/>
                </a:lnTo>
                <a:lnTo>
                  <a:pt x="92177" y="42263"/>
                </a:lnTo>
                <a:lnTo>
                  <a:pt x="91687" y="52547"/>
                </a:lnTo>
                <a:lnTo>
                  <a:pt x="84030" y="59424"/>
                </a:lnTo>
                <a:lnTo>
                  <a:pt x="70929" y="61793"/>
                </a:lnTo>
                <a:lnTo>
                  <a:pt x="54189" y="59638"/>
                </a:lnTo>
                <a:lnTo>
                  <a:pt x="35616" y="52941"/>
                </a:lnTo>
                <a:lnTo>
                  <a:pt x="18696" y="42778"/>
                </a:lnTo>
                <a:lnTo>
                  <a:pt x="6446" y="31172"/>
                </a:lnTo>
                <a:lnTo>
                  <a:pt x="0" y="19524"/>
                </a:lnTo>
                <a:lnTo>
                  <a:pt x="488" y="9240"/>
                </a:lnTo>
                <a:lnTo>
                  <a:pt x="8151" y="2365"/>
                </a:lnTo>
                <a:lnTo>
                  <a:pt x="21251" y="0"/>
                </a:lnTo>
                <a:lnTo>
                  <a:pt x="37988" y="2156"/>
                </a:lnTo>
                <a:lnTo>
                  <a:pt x="56559" y="8847"/>
                </a:lnTo>
                <a:close/>
              </a:path>
            </a:pathLst>
          </a:custGeom>
          <a:ln w="1367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4494593" y="3268521"/>
            <a:ext cx="9264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25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850" b="1" spc="-7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850" b="1" spc="-35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850" b="1" spc="-5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850" b="1" spc="-10" dirty="0">
                <a:solidFill>
                  <a:srgbClr val="FFFFFF"/>
                </a:solidFill>
                <a:latin typeface="Lucida Sans"/>
                <a:cs typeface="Lucida Sans"/>
              </a:rPr>
              <a:t>IGH</a:t>
            </a:r>
            <a:r>
              <a:rPr sz="850" b="1" spc="-40" dirty="0">
                <a:solidFill>
                  <a:srgbClr val="FFFFFF"/>
                </a:solidFill>
                <a:latin typeface="Lucida Sans"/>
                <a:cs typeface="Lucida Sans"/>
              </a:rPr>
              <a:t>TE</a:t>
            </a:r>
            <a:r>
              <a:rPr sz="850" b="1" spc="30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850" b="1" spc="-45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850" b="1" spc="30" dirty="0">
                <a:solidFill>
                  <a:srgbClr val="FFFFFF"/>
                </a:solidFill>
                <a:latin typeface="Lucida Sans"/>
                <a:cs typeface="Lucida Sans"/>
              </a:rPr>
              <a:t>NG</a:t>
            </a:r>
            <a:endParaRPr sz="850">
              <a:latin typeface="Lucida Sans"/>
              <a:cs typeface="Lucida San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402101" y="4501686"/>
            <a:ext cx="709295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025" marR="5080" indent="-60960">
              <a:lnSpc>
                <a:spcPct val="103899"/>
              </a:lnSpc>
            </a:pPr>
            <a:r>
              <a:rPr sz="850" b="1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850" b="1" spc="20" dirty="0">
                <a:solidFill>
                  <a:srgbClr val="FFFFFF"/>
                </a:solidFill>
                <a:latin typeface="Lucida Sans"/>
                <a:cs typeface="Lucida Sans"/>
              </a:rPr>
              <a:t>EN</a:t>
            </a:r>
            <a:r>
              <a:rPr sz="850" b="1" spc="-9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850" b="1" spc="15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850" b="1" spc="-50" dirty="0">
                <a:solidFill>
                  <a:srgbClr val="FFFFFF"/>
                </a:solidFill>
                <a:latin typeface="Lucida Sans"/>
                <a:cs typeface="Lucida Sans"/>
              </a:rPr>
              <a:t>RL</a:t>
            </a:r>
            <a:r>
              <a:rPr sz="850" b="1" spc="2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850" b="1" spc="5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850" b="1" spc="15" dirty="0">
                <a:solidFill>
                  <a:srgbClr val="FFFFFF"/>
                </a:solidFill>
                <a:latin typeface="Lucida Sans"/>
                <a:cs typeface="Lucida Sans"/>
              </a:rPr>
              <a:t>S  </a:t>
            </a:r>
            <a:r>
              <a:rPr sz="850" b="1" dirty="0">
                <a:solidFill>
                  <a:srgbClr val="FFFFFF"/>
                </a:solidFill>
                <a:latin typeface="Lucida Sans"/>
                <a:cs typeface="Lucida Sans"/>
              </a:rPr>
              <a:t>GRINDING</a:t>
            </a:r>
            <a:endParaRPr sz="850">
              <a:latin typeface="Lucida Sans"/>
              <a:cs typeface="Lucida San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359466" y="3691085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370662" y="0"/>
                </a:moveTo>
                <a:lnTo>
                  <a:pt x="324167" y="2887"/>
                </a:lnTo>
                <a:lnTo>
                  <a:pt x="279395" y="11320"/>
                </a:lnTo>
                <a:lnTo>
                  <a:pt x="236694" y="24949"/>
                </a:lnTo>
                <a:lnTo>
                  <a:pt x="196411" y="43428"/>
                </a:lnTo>
                <a:lnTo>
                  <a:pt x="158894" y="66410"/>
                </a:lnTo>
                <a:lnTo>
                  <a:pt x="124490" y="93546"/>
                </a:lnTo>
                <a:lnTo>
                  <a:pt x="93546" y="124490"/>
                </a:lnTo>
                <a:lnTo>
                  <a:pt x="66410" y="158894"/>
                </a:lnTo>
                <a:lnTo>
                  <a:pt x="43428" y="196411"/>
                </a:lnTo>
                <a:lnTo>
                  <a:pt x="24949" y="236694"/>
                </a:lnTo>
                <a:lnTo>
                  <a:pt x="11320" y="279395"/>
                </a:lnTo>
                <a:lnTo>
                  <a:pt x="2887" y="324167"/>
                </a:lnTo>
                <a:lnTo>
                  <a:pt x="0" y="370662"/>
                </a:lnTo>
                <a:lnTo>
                  <a:pt x="2887" y="417157"/>
                </a:lnTo>
                <a:lnTo>
                  <a:pt x="11320" y="461928"/>
                </a:lnTo>
                <a:lnTo>
                  <a:pt x="24949" y="504629"/>
                </a:lnTo>
                <a:lnTo>
                  <a:pt x="43428" y="544912"/>
                </a:lnTo>
                <a:lnTo>
                  <a:pt x="66410" y="582429"/>
                </a:lnTo>
                <a:lnTo>
                  <a:pt x="93546" y="616833"/>
                </a:lnTo>
                <a:lnTo>
                  <a:pt x="124490" y="647777"/>
                </a:lnTo>
                <a:lnTo>
                  <a:pt x="158894" y="674914"/>
                </a:lnTo>
                <a:lnTo>
                  <a:pt x="196411" y="697895"/>
                </a:lnTo>
                <a:lnTo>
                  <a:pt x="236694" y="716374"/>
                </a:lnTo>
                <a:lnTo>
                  <a:pt x="279395" y="730004"/>
                </a:lnTo>
                <a:lnTo>
                  <a:pt x="324167" y="738436"/>
                </a:lnTo>
                <a:lnTo>
                  <a:pt x="370662" y="741324"/>
                </a:lnTo>
                <a:lnTo>
                  <a:pt x="417157" y="738436"/>
                </a:lnTo>
                <a:lnTo>
                  <a:pt x="461928" y="730004"/>
                </a:lnTo>
                <a:lnTo>
                  <a:pt x="504629" y="716374"/>
                </a:lnTo>
                <a:lnTo>
                  <a:pt x="544912" y="697895"/>
                </a:lnTo>
                <a:lnTo>
                  <a:pt x="582429" y="674914"/>
                </a:lnTo>
                <a:lnTo>
                  <a:pt x="616833" y="647777"/>
                </a:lnTo>
                <a:lnTo>
                  <a:pt x="647777" y="616833"/>
                </a:lnTo>
                <a:lnTo>
                  <a:pt x="674914" y="582429"/>
                </a:lnTo>
                <a:lnTo>
                  <a:pt x="697895" y="544912"/>
                </a:lnTo>
                <a:lnTo>
                  <a:pt x="716374" y="504629"/>
                </a:lnTo>
                <a:lnTo>
                  <a:pt x="730004" y="461928"/>
                </a:lnTo>
                <a:lnTo>
                  <a:pt x="738436" y="417157"/>
                </a:lnTo>
                <a:lnTo>
                  <a:pt x="741324" y="370662"/>
                </a:lnTo>
                <a:lnTo>
                  <a:pt x="738436" y="324167"/>
                </a:lnTo>
                <a:lnTo>
                  <a:pt x="730004" y="279395"/>
                </a:lnTo>
                <a:lnTo>
                  <a:pt x="716374" y="236694"/>
                </a:lnTo>
                <a:lnTo>
                  <a:pt x="697895" y="196411"/>
                </a:lnTo>
                <a:lnTo>
                  <a:pt x="674914" y="158894"/>
                </a:lnTo>
                <a:lnTo>
                  <a:pt x="647777" y="124490"/>
                </a:lnTo>
                <a:lnTo>
                  <a:pt x="616833" y="93546"/>
                </a:lnTo>
                <a:lnTo>
                  <a:pt x="582429" y="66410"/>
                </a:lnTo>
                <a:lnTo>
                  <a:pt x="544912" y="43428"/>
                </a:lnTo>
                <a:lnTo>
                  <a:pt x="504629" y="24949"/>
                </a:lnTo>
                <a:lnTo>
                  <a:pt x="461928" y="11320"/>
                </a:lnTo>
                <a:lnTo>
                  <a:pt x="417157" y="2887"/>
                </a:lnTo>
                <a:lnTo>
                  <a:pt x="370662" y="0"/>
                </a:lnTo>
                <a:close/>
              </a:path>
            </a:pathLst>
          </a:custGeom>
          <a:solidFill>
            <a:srgbClr val="78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59466" y="3691085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370662" y="741324"/>
                </a:moveTo>
                <a:lnTo>
                  <a:pt x="417157" y="738436"/>
                </a:lnTo>
                <a:lnTo>
                  <a:pt x="461928" y="730004"/>
                </a:lnTo>
                <a:lnTo>
                  <a:pt x="504629" y="716374"/>
                </a:lnTo>
                <a:lnTo>
                  <a:pt x="544912" y="697895"/>
                </a:lnTo>
                <a:lnTo>
                  <a:pt x="582429" y="674914"/>
                </a:lnTo>
                <a:lnTo>
                  <a:pt x="616833" y="647777"/>
                </a:lnTo>
                <a:lnTo>
                  <a:pt x="647777" y="616833"/>
                </a:lnTo>
                <a:lnTo>
                  <a:pt x="674914" y="582429"/>
                </a:lnTo>
                <a:lnTo>
                  <a:pt x="697895" y="544912"/>
                </a:lnTo>
                <a:lnTo>
                  <a:pt x="716374" y="504629"/>
                </a:lnTo>
                <a:lnTo>
                  <a:pt x="730004" y="461928"/>
                </a:lnTo>
                <a:lnTo>
                  <a:pt x="738436" y="417157"/>
                </a:lnTo>
                <a:lnTo>
                  <a:pt x="741324" y="370662"/>
                </a:lnTo>
                <a:lnTo>
                  <a:pt x="738436" y="324167"/>
                </a:lnTo>
                <a:lnTo>
                  <a:pt x="730004" y="279395"/>
                </a:lnTo>
                <a:lnTo>
                  <a:pt x="716374" y="236694"/>
                </a:lnTo>
                <a:lnTo>
                  <a:pt x="697895" y="196411"/>
                </a:lnTo>
                <a:lnTo>
                  <a:pt x="674914" y="158894"/>
                </a:lnTo>
                <a:lnTo>
                  <a:pt x="647777" y="124490"/>
                </a:lnTo>
                <a:lnTo>
                  <a:pt x="616833" y="93546"/>
                </a:lnTo>
                <a:lnTo>
                  <a:pt x="582429" y="66410"/>
                </a:lnTo>
                <a:lnTo>
                  <a:pt x="544912" y="43428"/>
                </a:lnTo>
                <a:lnTo>
                  <a:pt x="504629" y="24949"/>
                </a:lnTo>
                <a:lnTo>
                  <a:pt x="461928" y="11320"/>
                </a:lnTo>
                <a:lnTo>
                  <a:pt x="417157" y="2887"/>
                </a:lnTo>
                <a:lnTo>
                  <a:pt x="370662" y="0"/>
                </a:lnTo>
                <a:lnTo>
                  <a:pt x="324167" y="2887"/>
                </a:lnTo>
                <a:lnTo>
                  <a:pt x="279395" y="11320"/>
                </a:lnTo>
                <a:lnTo>
                  <a:pt x="236694" y="24949"/>
                </a:lnTo>
                <a:lnTo>
                  <a:pt x="196411" y="43428"/>
                </a:lnTo>
                <a:lnTo>
                  <a:pt x="158894" y="66410"/>
                </a:lnTo>
                <a:lnTo>
                  <a:pt x="124490" y="93546"/>
                </a:lnTo>
                <a:lnTo>
                  <a:pt x="93546" y="124490"/>
                </a:lnTo>
                <a:lnTo>
                  <a:pt x="66410" y="158894"/>
                </a:lnTo>
                <a:lnTo>
                  <a:pt x="43428" y="196411"/>
                </a:lnTo>
                <a:lnTo>
                  <a:pt x="24949" y="236694"/>
                </a:lnTo>
                <a:lnTo>
                  <a:pt x="11320" y="279395"/>
                </a:lnTo>
                <a:lnTo>
                  <a:pt x="2887" y="324167"/>
                </a:lnTo>
                <a:lnTo>
                  <a:pt x="0" y="370662"/>
                </a:lnTo>
                <a:lnTo>
                  <a:pt x="2887" y="417157"/>
                </a:lnTo>
                <a:lnTo>
                  <a:pt x="11320" y="461928"/>
                </a:lnTo>
                <a:lnTo>
                  <a:pt x="24949" y="504629"/>
                </a:lnTo>
                <a:lnTo>
                  <a:pt x="43428" y="544912"/>
                </a:lnTo>
                <a:lnTo>
                  <a:pt x="66410" y="582429"/>
                </a:lnTo>
                <a:lnTo>
                  <a:pt x="93546" y="616833"/>
                </a:lnTo>
                <a:lnTo>
                  <a:pt x="124490" y="647777"/>
                </a:lnTo>
                <a:lnTo>
                  <a:pt x="158894" y="674914"/>
                </a:lnTo>
                <a:lnTo>
                  <a:pt x="196411" y="697895"/>
                </a:lnTo>
                <a:lnTo>
                  <a:pt x="236694" y="716374"/>
                </a:lnTo>
                <a:lnTo>
                  <a:pt x="279395" y="730004"/>
                </a:lnTo>
                <a:lnTo>
                  <a:pt x="324167" y="738436"/>
                </a:lnTo>
                <a:lnTo>
                  <a:pt x="370662" y="741324"/>
                </a:lnTo>
                <a:close/>
              </a:path>
            </a:pathLst>
          </a:custGeom>
          <a:ln w="171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46826" y="3866234"/>
            <a:ext cx="243204" cy="406400"/>
          </a:xfrm>
          <a:custGeom>
            <a:avLst/>
            <a:gdLst/>
            <a:ahLst/>
            <a:cxnLst/>
            <a:rect l="l" t="t" r="r" b="b"/>
            <a:pathLst>
              <a:path w="243204" h="406400">
                <a:moveTo>
                  <a:pt x="144513" y="0"/>
                </a:moveTo>
                <a:lnTo>
                  <a:pt x="98171" y="0"/>
                </a:lnTo>
                <a:lnTo>
                  <a:pt x="67142" y="10354"/>
                </a:lnTo>
                <a:lnTo>
                  <a:pt x="40193" y="39185"/>
                </a:lnTo>
                <a:lnTo>
                  <a:pt x="18941" y="83146"/>
                </a:lnTo>
                <a:lnTo>
                  <a:pt x="5005" y="138891"/>
                </a:lnTo>
                <a:lnTo>
                  <a:pt x="0" y="203072"/>
                </a:lnTo>
                <a:lnTo>
                  <a:pt x="5005" y="267263"/>
                </a:lnTo>
                <a:lnTo>
                  <a:pt x="18941" y="323006"/>
                </a:lnTo>
                <a:lnTo>
                  <a:pt x="40193" y="366959"/>
                </a:lnTo>
                <a:lnTo>
                  <a:pt x="67142" y="395783"/>
                </a:lnTo>
                <a:lnTo>
                  <a:pt x="98171" y="406133"/>
                </a:lnTo>
                <a:lnTo>
                  <a:pt x="144513" y="406133"/>
                </a:lnTo>
                <a:lnTo>
                  <a:pt x="202515" y="366959"/>
                </a:lnTo>
                <a:lnTo>
                  <a:pt x="223774" y="323006"/>
                </a:lnTo>
                <a:lnTo>
                  <a:pt x="237715" y="267263"/>
                </a:lnTo>
                <a:lnTo>
                  <a:pt x="242722" y="203072"/>
                </a:lnTo>
                <a:lnTo>
                  <a:pt x="237715" y="138891"/>
                </a:lnTo>
                <a:lnTo>
                  <a:pt x="223774" y="83146"/>
                </a:lnTo>
                <a:lnTo>
                  <a:pt x="202515" y="39185"/>
                </a:lnTo>
                <a:lnTo>
                  <a:pt x="175555" y="10354"/>
                </a:lnTo>
                <a:lnTo>
                  <a:pt x="144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46826" y="3866234"/>
            <a:ext cx="243204" cy="406400"/>
          </a:xfrm>
          <a:custGeom>
            <a:avLst/>
            <a:gdLst/>
            <a:ahLst/>
            <a:cxnLst/>
            <a:rect l="l" t="t" r="r" b="b"/>
            <a:pathLst>
              <a:path w="243204" h="406400">
                <a:moveTo>
                  <a:pt x="144513" y="0"/>
                </a:moveTo>
                <a:lnTo>
                  <a:pt x="98171" y="0"/>
                </a:lnTo>
                <a:lnTo>
                  <a:pt x="67142" y="10354"/>
                </a:lnTo>
                <a:lnTo>
                  <a:pt x="40193" y="39185"/>
                </a:lnTo>
                <a:lnTo>
                  <a:pt x="18941" y="83146"/>
                </a:lnTo>
                <a:lnTo>
                  <a:pt x="5005" y="138891"/>
                </a:lnTo>
                <a:lnTo>
                  <a:pt x="0" y="203072"/>
                </a:lnTo>
                <a:lnTo>
                  <a:pt x="5005" y="267263"/>
                </a:lnTo>
                <a:lnTo>
                  <a:pt x="18941" y="323006"/>
                </a:lnTo>
                <a:lnTo>
                  <a:pt x="40193" y="366959"/>
                </a:lnTo>
                <a:lnTo>
                  <a:pt x="67142" y="395783"/>
                </a:lnTo>
                <a:lnTo>
                  <a:pt x="98171" y="406133"/>
                </a:lnTo>
                <a:lnTo>
                  <a:pt x="144513" y="406133"/>
                </a:lnTo>
                <a:lnTo>
                  <a:pt x="202515" y="366959"/>
                </a:lnTo>
                <a:lnTo>
                  <a:pt x="223774" y="323006"/>
                </a:lnTo>
                <a:lnTo>
                  <a:pt x="237715" y="267263"/>
                </a:lnTo>
                <a:lnTo>
                  <a:pt x="242722" y="203072"/>
                </a:lnTo>
                <a:lnTo>
                  <a:pt x="237715" y="138891"/>
                </a:lnTo>
                <a:lnTo>
                  <a:pt x="223774" y="83146"/>
                </a:lnTo>
                <a:lnTo>
                  <a:pt x="202515" y="39185"/>
                </a:lnTo>
                <a:lnTo>
                  <a:pt x="175555" y="10354"/>
                </a:lnTo>
                <a:lnTo>
                  <a:pt x="144513" y="0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46815" y="3866234"/>
            <a:ext cx="196850" cy="406400"/>
          </a:xfrm>
          <a:custGeom>
            <a:avLst/>
            <a:gdLst/>
            <a:ahLst/>
            <a:cxnLst/>
            <a:rect l="l" t="t" r="r" b="b"/>
            <a:pathLst>
              <a:path w="196850" h="406400">
                <a:moveTo>
                  <a:pt x="98171" y="0"/>
                </a:moveTo>
                <a:lnTo>
                  <a:pt x="40198" y="39185"/>
                </a:lnTo>
                <a:lnTo>
                  <a:pt x="18945" y="83146"/>
                </a:lnTo>
                <a:lnTo>
                  <a:pt x="5006" y="138891"/>
                </a:lnTo>
                <a:lnTo>
                  <a:pt x="0" y="203072"/>
                </a:lnTo>
                <a:lnTo>
                  <a:pt x="5006" y="267263"/>
                </a:lnTo>
                <a:lnTo>
                  <a:pt x="18945" y="323006"/>
                </a:lnTo>
                <a:lnTo>
                  <a:pt x="40198" y="366959"/>
                </a:lnTo>
                <a:lnTo>
                  <a:pt x="67147" y="395783"/>
                </a:lnTo>
                <a:lnTo>
                  <a:pt x="98171" y="406133"/>
                </a:lnTo>
                <a:lnTo>
                  <a:pt x="129218" y="395783"/>
                </a:lnTo>
                <a:lnTo>
                  <a:pt x="156178" y="366959"/>
                </a:lnTo>
                <a:lnTo>
                  <a:pt x="177435" y="323006"/>
                </a:lnTo>
                <a:lnTo>
                  <a:pt x="191374" y="267263"/>
                </a:lnTo>
                <a:lnTo>
                  <a:pt x="196380" y="203072"/>
                </a:lnTo>
                <a:lnTo>
                  <a:pt x="191374" y="138891"/>
                </a:lnTo>
                <a:lnTo>
                  <a:pt x="177435" y="83146"/>
                </a:lnTo>
                <a:lnTo>
                  <a:pt x="156178" y="39185"/>
                </a:lnTo>
                <a:lnTo>
                  <a:pt x="129218" y="10354"/>
                </a:lnTo>
                <a:lnTo>
                  <a:pt x="981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46815" y="3866234"/>
            <a:ext cx="196850" cy="406400"/>
          </a:xfrm>
          <a:custGeom>
            <a:avLst/>
            <a:gdLst/>
            <a:ahLst/>
            <a:cxnLst/>
            <a:rect l="l" t="t" r="r" b="b"/>
            <a:pathLst>
              <a:path w="196850" h="406400">
                <a:moveTo>
                  <a:pt x="196380" y="203072"/>
                </a:moveTo>
                <a:lnTo>
                  <a:pt x="191374" y="267263"/>
                </a:lnTo>
                <a:lnTo>
                  <a:pt x="177435" y="323006"/>
                </a:lnTo>
                <a:lnTo>
                  <a:pt x="156178" y="366959"/>
                </a:lnTo>
                <a:lnTo>
                  <a:pt x="129218" y="395783"/>
                </a:lnTo>
                <a:lnTo>
                  <a:pt x="98171" y="406133"/>
                </a:lnTo>
                <a:lnTo>
                  <a:pt x="67147" y="395783"/>
                </a:lnTo>
                <a:lnTo>
                  <a:pt x="40198" y="366959"/>
                </a:lnTo>
                <a:lnTo>
                  <a:pt x="18945" y="323006"/>
                </a:lnTo>
                <a:lnTo>
                  <a:pt x="5006" y="267263"/>
                </a:lnTo>
                <a:lnTo>
                  <a:pt x="0" y="203072"/>
                </a:lnTo>
                <a:lnTo>
                  <a:pt x="5006" y="138891"/>
                </a:lnTo>
                <a:lnTo>
                  <a:pt x="18945" y="83146"/>
                </a:lnTo>
                <a:lnTo>
                  <a:pt x="40198" y="39185"/>
                </a:lnTo>
                <a:lnTo>
                  <a:pt x="67147" y="10354"/>
                </a:lnTo>
                <a:lnTo>
                  <a:pt x="98171" y="0"/>
                </a:lnTo>
                <a:lnTo>
                  <a:pt x="129218" y="10354"/>
                </a:lnTo>
                <a:lnTo>
                  <a:pt x="156178" y="39185"/>
                </a:lnTo>
                <a:lnTo>
                  <a:pt x="177435" y="83146"/>
                </a:lnTo>
                <a:lnTo>
                  <a:pt x="191374" y="138891"/>
                </a:lnTo>
                <a:lnTo>
                  <a:pt x="196380" y="203072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64911" y="3933922"/>
            <a:ext cx="146050" cy="271145"/>
          </a:xfrm>
          <a:custGeom>
            <a:avLst/>
            <a:gdLst/>
            <a:ahLst/>
            <a:cxnLst/>
            <a:rect l="l" t="t" r="r" b="b"/>
            <a:pathLst>
              <a:path w="146050" h="271145">
                <a:moveTo>
                  <a:pt x="80086" y="0"/>
                </a:moveTo>
                <a:lnTo>
                  <a:pt x="65455" y="0"/>
                </a:lnTo>
                <a:lnTo>
                  <a:pt x="39979" y="10641"/>
                </a:lnTo>
                <a:lnTo>
                  <a:pt x="19173" y="39658"/>
                </a:lnTo>
                <a:lnTo>
                  <a:pt x="5144" y="82692"/>
                </a:lnTo>
                <a:lnTo>
                  <a:pt x="0" y="135382"/>
                </a:lnTo>
                <a:lnTo>
                  <a:pt x="5144" y="188082"/>
                </a:lnTo>
                <a:lnTo>
                  <a:pt x="19173" y="231114"/>
                </a:lnTo>
                <a:lnTo>
                  <a:pt x="39979" y="260126"/>
                </a:lnTo>
                <a:lnTo>
                  <a:pt x="65455" y="270764"/>
                </a:lnTo>
                <a:lnTo>
                  <a:pt x="80086" y="270764"/>
                </a:lnTo>
                <a:lnTo>
                  <a:pt x="105569" y="260126"/>
                </a:lnTo>
                <a:lnTo>
                  <a:pt x="126379" y="231114"/>
                </a:lnTo>
                <a:lnTo>
                  <a:pt x="140409" y="188082"/>
                </a:lnTo>
                <a:lnTo>
                  <a:pt x="145554" y="135382"/>
                </a:lnTo>
                <a:lnTo>
                  <a:pt x="140409" y="82692"/>
                </a:lnTo>
                <a:lnTo>
                  <a:pt x="126379" y="39658"/>
                </a:lnTo>
                <a:lnTo>
                  <a:pt x="105569" y="10641"/>
                </a:lnTo>
                <a:lnTo>
                  <a:pt x="800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64911" y="3933922"/>
            <a:ext cx="146050" cy="271145"/>
          </a:xfrm>
          <a:custGeom>
            <a:avLst/>
            <a:gdLst/>
            <a:ahLst/>
            <a:cxnLst/>
            <a:rect l="l" t="t" r="r" b="b"/>
            <a:pathLst>
              <a:path w="146050" h="271145">
                <a:moveTo>
                  <a:pt x="80086" y="0"/>
                </a:moveTo>
                <a:lnTo>
                  <a:pt x="65455" y="0"/>
                </a:lnTo>
                <a:lnTo>
                  <a:pt x="39979" y="10641"/>
                </a:lnTo>
                <a:lnTo>
                  <a:pt x="19173" y="39658"/>
                </a:lnTo>
                <a:lnTo>
                  <a:pt x="5144" y="82692"/>
                </a:lnTo>
                <a:lnTo>
                  <a:pt x="0" y="135382"/>
                </a:lnTo>
                <a:lnTo>
                  <a:pt x="5144" y="188082"/>
                </a:lnTo>
                <a:lnTo>
                  <a:pt x="19173" y="231114"/>
                </a:lnTo>
                <a:lnTo>
                  <a:pt x="39979" y="260126"/>
                </a:lnTo>
                <a:lnTo>
                  <a:pt x="65455" y="270764"/>
                </a:lnTo>
                <a:lnTo>
                  <a:pt x="80086" y="270764"/>
                </a:lnTo>
                <a:lnTo>
                  <a:pt x="105569" y="260126"/>
                </a:lnTo>
                <a:lnTo>
                  <a:pt x="126379" y="231114"/>
                </a:lnTo>
                <a:lnTo>
                  <a:pt x="140409" y="188082"/>
                </a:lnTo>
                <a:lnTo>
                  <a:pt x="145554" y="135382"/>
                </a:lnTo>
                <a:lnTo>
                  <a:pt x="140409" y="82692"/>
                </a:lnTo>
                <a:lnTo>
                  <a:pt x="126379" y="39658"/>
                </a:lnTo>
                <a:lnTo>
                  <a:pt x="105569" y="10641"/>
                </a:lnTo>
                <a:lnTo>
                  <a:pt x="80086" y="0"/>
                </a:lnTo>
                <a:close/>
              </a:path>
            </a:pathLst>
          </a:custGeom>
          <a:ln w="8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64907" y="3933925"/>
            <a:ext cx="131445" cy="271145"/>
          </a:xfrm>
          <a:custGeom>
            <a:avLst/>
            <a:gdLst/>
            <a:ahLst/>
            <a:cxnLst/>
            <a:rect l="l" t="t" r="r" b="b"/>
            <a:pathLst>
              <a:path w="131445" h="271145">
                <a:moveTo>
                  <a:pt x="65455" y="0"/>
                </a:moveTo>
                <a:lnTo>
                  <a:pt x="39979" y="10639"/>
                </a:lnTo>
                <a:lnTo>
                  <a:pt x="19173" y="39654"/>
                </a:lnTo>
                <a:lnTo>
                  <a:pt x="5144" y="82687"/>
                </a:lnTo>
                <a:lnTo>
                  <a:pt x="0" y="135381"/>
                </a:lnTo>
                <a:lnTo>
                  <a:pt x="5144" y="188080"/>
                </a:lnTo>
                <a:lnTo>
                  <a:pt x="19173" y="231108"/>
                </a:lnTo>
                <a:lnTo>
                  <a:pt x="39979" y="260115"/>
                </a:lnTo>
                <a:lnTo>
                  <a:pt x="65455" y="270751"/>
                </a:lnTo>
                <a:lnTo>
                  <a:pt x="90938" y="260115"/>
                </a:lnTo>
                <a:lnTo>
                  <a:pt x="111748" y="231108"/>
                </a:lnTo>
                <a:lnTo>
                  <a:pt x="125779" y="188080"/>
                </a:lnTo>
                <a:lnTo>
                  <a:pt x="130924" y="135381"/>
                </a:lnTo>
                <a:lnTo>
                  <a:pt x="125779" y="82687"/>
                </a:lnTo>
                <a:lnTo>
                  <a:pt x="111748" y="39654"/>
                </a:lnTo>
                <a:lnTo>
                  <a:pt x="90938" y="10639"/>
                </a:lnTo>
                <a:lnTo>
                  <a:pt x="65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64907" y="3933925"/>
            <a:ext cx="131445" cy="271145"/>
          </a:xfrm>
          <a:custGeom>
            <a:avLst/>
            <a:gdLst/>
            <a:ahLst/>
            <a:cxnLst/>
            <a:rect l="l" t="t" r="r" b="b"/>
            <a:pathLst>
              <a:path w="131445" h="271145">
                <a:moveTo>
                  <a:pt x="130924" y="135381"/>
                </a:moveTo>
                <a:lnTo>
                  <a:pt x="125779" y="188080"/>
                </a:lnTo>
                <a:lnTo>
                  <a:pt x="111748" y="231108"/>
                </a:lnTo>
                <a:lnTo>
                  <a:pt x="90938" y="260115"/>
                </a:lnTo>
                <a:lnTo>
                  <a:pt x="65455" y="270751"/>
                </a:lnTo>
                <a:lnTo>
                  <a:pt x="39979" y="260115"/>
                </a:lnTo>
                <a:lnTo>
                  <a:pt x="19173" y="231108"/>
                </a:lnTo>
                <a:lnTo>
                  <a:pt x="5144" y="188080"/>
                </a:lnTo>
                <a:lnTo>
                  <a:pt x="0" y="135381"/>
                </a:lnTo>
                <a:lnTo>
                  <a:pt x="5144" y="82687"/>
                </a:lnTo>
                <a:lnTo>
                  <a:pt x="19173" y="39654"/>
                </a:lnTo>
                <a:lnTo>
                  <a:pt x="39979" y="10639"/>
                </a:lnTo>
                <a:lnTo>
                  <a:pt x="65455" y="0"/>
                </a:lnTo>
                <a:lnTo>
                  <a:pt x="90938" y="10639"/>
                </a:lnTo>
                <a:lnTo>
                  <a:pt x="111748" y="39654"/>
                </a:lnTo>
                <a:lnTo>
                  <a:pt x="125779" y="82687"/>
                </a:lnTo>
                <a:lnTo>
                  <a:pt x="130924" y="135381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59740" y="4025736"/>
            <a:ext cx="480059" cy="87630"/>
          </a:xfrm>
          <a:custGeom>
            <a:avLst/>
            <a:gdLst/>
            <a:ahLst/>
            <a:cxnLst/>
            <a:rect l="l" t="t" r="r" b="b"/>
            <a:pathLst>
              <a:path w="480060" h="87629">
                <a:moveTo>
                  <a:pt x="455218" y="0"/>
                </a:moveTo>
                <a:lnTo>
                  <a:pt x="0" y="0"/>
                </a:lnTo>
                <a:lnTo>
                  <a:pt x="0" y="87147"/>
                </a:lnTo>
                <a:lnTo>
                  <a:pt x="458596" y="87147"/>
                </a:lnTo>
                <a:lnTo>
                  <a:pt x="466796" y="83723"/>
                </a:lnTo>
                <a:lnTo>
                  <a:pt x="473494" y="74385"/>
                </a:lnTo>
                <a:lnTo>
                  <a:pt x="478010" y="60535"/>
                </a:lnTo>
                <a:lnTo>
                  <a:pt x="479666" y="43573"/>
                </a:lnTo>
                <a:lnTo>
                  <a:pt x="477957" y="26612"/>
                </a:lnTo>
                <a:lnTo>
                  <a:pt x="473071" y="12761"/>
                </a:lnTo>
                <a:lnTo>
                  <a:pt x="465371" y="3424"/>
                </a:lnTo>
                <a:lnTo>
                  <a:pt x="455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559740" y="4025736"/>
            <a:ext cx="480059" cy="87630"/>
          </a:xfrm>
          <a:custGeom>
            <a:avLst/>
            <a:gdLst/>
            <a:ahLst/>
            <a:cxnLst/>
            <a:rect l="l" t="t" r="r" b="b"/>
            <a:pathLst>
              <a:path w="480060" h="87629">
                <a:moveTo>
                  <a:pt x="455218" y="0"/>
                </a:moveTo>
                <a:lnTo>
                  <a:pt x="0" y="0"/>
                </a:lnTo>
                <a:lnTo>
                  <a:pt x="0" y="87147"/>
                </a:lnTo>
                <a:lnTo>
                  <a:pt x="458596" y="87147"/>
                </a:lnTo>
                <a:lnTo>
                  <a:pt x="466796" y="83723"/>
                </a:lnTo>
                <a:lnTo>
                  <a:pt x="473494" y="74385"/>
                </a:lnTo>
                <a:lnTo>
                  <a:pt x="478010" y="60535"/>
                </a:lnTo>
                <a:lnTo>
                  <a:pt x="479666" y="43573"/>
                </a:lnTo>
                <a:lnTo>
                  <a:pt x="477957" y="26612"/>
                </a:lnTo>
                <a:lnTo>
                  <a:pt x="473071" y="12761"/>
                </a:lnTo>
                <a:lnTo>
                  <a:pt x="465371" y="3424"/>
                </a:lnTo>
                <a:lnTo>
                  <a:pt x="455218" y="0"/>
                </a:lnTo>
                <a:close/>
              </a:path>
            </a:pathLst>
          </a:custGeom>
          <a:ln w="1179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38671" y="4025737"/>
            <a:ext cx="42545" cy="87630"/>
          </a:xfrm>
          <a:custGeom>
            <a:avLst/>
            <a:gdLst/>
            <a:ahLst/>
            <a:cxnLst/>
            <a:rect l="l" t="t" r="r" b="b"/>
            <a:pathLst>
              <a:path w="42545" h="87629">
                <a:moveTo>
                  <a:pt x="21069" y="0"/>
                </a:moveTo>
                <a:lnTo>
                  <a:pt x="12869" y="3424"/>
                </a:lnTo>
                <a:lnTo>
                  <a:pt x="6172" y="12761"/>
                </a:lnTo>
                <a:lnTo>
                  <a:pt x="1656" y="26612"/>
                </a:lnTo>
                <a:lnTo>
                  <a:pt x="0" y="43573"/>
                </a:lnTo>
                <a:lnTo>
                  <a:pt x="1656" y="60535"/>
                </a:lnTo>
                <a:lnTo>
                  <a:pt x="6172" y="74385"/>
                </a:lnTo>
                <a:lnTo>
                  <a:pt x="12869" y="83723"/>
                </a:lnTo>
                <a:lnTo>
                  <a:pt x="21069" y="87147"/>
                </a:lnTo>
                <a:lnTo>
                  <a:pt x="29269" y="83723"/>
                </a:lnTo>
                <a:lnTo>
                  <a:pt x="35966" y="74385"/>
                </a:lnTo>
                <a:lnTo>
                  <a:pt x="40482" y="60535"/>
                </a:lnTo>
                <a:lnTo>
                  <a:pt x="42138" y="43573"/>
                </a:lnTo>
                <a:lnTo>
                  <a:pt x="40482" y="26612"/>
                </a:lnTo>
                <a:lnTo>
                  <a:pt x="35966" y="12761"/>
                </a:lnTo>
                <a:lnTo>
                  <a:pt x="29269" y="3424"/>
                </a:lnTo>
                <a:lnTo>
                  <a:pt x="21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38671" y="4025737"/>
            <a:ext cx="42545" cy="87630"/>
          </a:xfrm>
          <a:custGeom>
            <a:avLst/>
            <a:gdLst/>
            <a:ahLst/>
            <a:cxnLst/>
            <a:rect l="l" t="t" r="r" b="b"/>
            <a:pathLst>
              <a:path w="42545" h="87629">
                <a:moveTo>
                  <a:pt x="42138" y="43573"/>
                </a:moveTo>
                <a:lnTo>
                  <a:pt x="40482" y="60535"/>
                </a:lnTo>
                <a:lnTo>
                  <a:pt x="35966" y="74385"/>
                </a:lnTo>
                <a:lnTo>
                  <a:pt x="29269" y="83723"/>
                </a:lnTo>
                <a:lnTo>
                  <a:pt x="21069" y="87147"/>
                </a:lnTo>
                <a:lnTo>
                  <a:pt x="12869" y="83723"/>
                </a:lnTo>
                <a:lnTo>
                  <a:pt x="6172" y="74385"/>
                </a:lnTo>
                <a:lnTo>
                  <a:pt x="1656" y="60535"/>
                </a:lnTo>
                <a:lnTo>
                  <a:pt x="0" y="43573"/>
                </a:lnTo>
                <a:lnTo>
                  <a:pt x="1656" y="26612"/>
                </a:lnTo>
                <a:lnTo>
                  <a:pt x="6172" y="12761"/>
                </a:lnTo>
                <a:lnTo>
                  <a:pt x="12869" y="3424"/>
                </a:lnTo>
                <a:lnTo>
                  <a:pt x="21069" y="0"/>
                </a:lnTo>
                <a:lnTo>
                  <a:pt x="29269" y="3424"/>
                </a:lnTo>
                <a:lnTo>
                  <a:pt x="35966" y="12761"/>
                </a:lnTo>
                <a:lnTo>
                  <a:pt x="40482" y="26612"/>
                </a:lnTo>
                <a:lnTo>
                  <a:pt x="42138" y="43573"/>
                </a:lnTo>
                <a:close/>
              </a:path>
            </a:pathLst>
          </a:custGeom>
          <a:ln w="1179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74557" y="3984914"/>
            <a:ext cx="186055" cy="311150"/>
          </a:xfrm>
          <a:custGeom>
            <a:avLst/>
            <a:gdLst/>
            <a:ahLst/>
            <a:cxnLst/>
            <a:rect l="l" t="t" r="r" b="b"/>
            <a:pathLst>
              <a:path w="186054" h="311150">
                <a:moveTo>
                  <a:pt x="110515" y="0"/>
                </a:moveTo>
                <a:lnTo>
                  <a:pt x="75069" y="0"/>
                </a:lnTo>
                <a:lnTo>
                  <a:pt x="45852" y="12206"/>
                </a:lnTo>
                <a:lnTo>
                  <a:pt x="21990" y="45491"/>
                </a:lnTo>
                <a:lnTo>
                  <a:pt x="5900" y="94854"/>
                </a:lnTo>
                <a:lnTo>
                  <a:pt x="0" y="155295"/>
                </a:lnTo>
                <a:lnTo>
                  <a:pt x="5900" y="215745"/>
                </a:lnTo>
                <a:lnTo>
                  <a:pt x="21990" y="265102"/>
                </a:lnTo>
                <a:lnTo>
                  <a:pt x="45852" y="298377"/>
                </a:lnTo>
                <a:lnTo>
                  <a:pt x="75069" y="310578"/>
                </a:lnTo>
                <a:lnTo>
                  <a:pt x="110515" y="310578"/>
                </a:lnTo>
                <a:lnTo>
                  <a:pt x="139747" y="298377"/>
                </a:lnTo>
                <a:lnTo>
                  <a:pt x="163617" y="265102"/>
                </a:lnTo>
                <a:lnTo>
                  <a:pt x="179709" y="215745"/>
                </a:lnTo>
                <a:lnTo>
                  <a:pt x="185610" y="155295"/>
                </a:lnTo>
                <a:lnTo>
                  <a:pt x="179709" y="94854"/>
                </a:lnTo>
                <a:lnTo>
                  <a:pt x="163617" y="45491"/>
                </a:lnTo>
                <a:lnTo>
                  <a:pt x="139747" y="12206"/>
                </a:lnTo>
                <a:lnTo>
                  <a:pt x="1105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674557" y="3984914"/>
            <a:ext cx="186055" cy="311150"/>
          </a:xfrm>
          <a:custGeom>
            <a:avLst/>
            <a:gdLst/>
            <a:ahLst/>
            <a:cxnLst/>
            <a:rect l="l" t="t" r="r" b="b"/>
            <a:pathLst>
              <a:path w="186054" h="311150">
                <a:moveTo>
                  <a:pt x="110515" y="0"/>
                </a:moveTo>
                <a:lnTo>
                  <a:pt x="75069" y="0"/>
                </a:lnTo>
                <a:lnTo>
                  <a:pt x="45852" y="12206"/>
                </a:lnTo>
                <a:lnTo>
                  <a:pt x="21990" y="45491"/>
                </a:lnTo>
                <a:lnTo>
                  <a:pt x="5900" y="94854"/>
                </a:lnTo>
                <a:lnTo>
                  <a:pt x="0" y="155295"/>
                </a:lnTo>
                <a:lnTo>
                  <a:pt x="5900" y="215745"/>
                </a:lnTo>
                <a:lnTo>
                  <a:pt x="21990" y="265102"/>
                </a:lnTo>
                <a:lnTo>
                  <a:pt x="45852" y="298377"/>
                </a:lnTo>
                <a:lnTo>
                  <a:pt x="75069" y="310578"/>
                </a:lnTo>
                <a:lnTo>
                  <a:pt x="110515" y="310578"/>
                </a:lnTo>
                <a:lnTo>
                  <a:pt x="139747" y="298377"/>
                </a:lnTo>
                <a:lnTo>
                  <a:pt x="163617" y="265102"/>
                </a:lnTo>
                <a:lnTo>
                  <a:pt x="179709" y="215745"/>
                </a:lnTo>
                <a:lnTo>
                  <a:pt x="185610" y="155295"/>
                </a:lnTo>
                <a:lnTo>
                  <a:pt x="179709" y="94854"/>
                </a:lnTo>
                <a:lnTo>
                  <a:pt x="163617" y="45491"/>
                </a:lnTo>
                <a:lnTo>
                  <a:pt x="139747" y="12206"/>
                </a:lnTo>
                <a:lnTo>
                  <a:pt x="110515" y="0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674553" y="3984910"/>
            <a:ext cx="150495" cy="311150"/>
          </a:xfrm>
          <a:custGeom>
            <a:avLst/>
            <a:gdLst/>
            <a:ahLst/>
            <a:cxnLst/>
            <a:rect l="l" t="t" r="r" b="b"/>
            <a:pathLst>
              <a:path w="150495" h="311150">
                <a:moveTo>
                  <a:pt x="75082" y="0"/>
                </a:moveTo>
                <a:lnTo>
                  <a:pt x="45857" y="12206"/>
                </a:lnTo>
                <a:lnTo>
                  <a:pt x="21991" y="45491"/>
                </a:lnTo>
                <a:lnTo>
                  <a:pt x="5900" y="94854"/>
                </a:lnTo>
                <a:lnTo>
                  <a:pt x="0" y="155295"/>
                </a:lnTo>
                <a:lnTo>
                  <a:pt x="5900" y="215745"/>
                </a:lnTo>
                <a:lnTo>
                  <a:pt x="21991" y="265102"/>
                </a:lnTo>
                <a:lnTo>
                  <a:pt x="45857" y="298377"/>
                </a:lnTo>
                <a:lnTo>
                  <a:pt x="75082" y="310578"/>
                </a:lnTo>
                <a:lnTo>
                  <a:pt x="104314" y="298377"/>
                </a:lnTo>
                <a:lnTo>
                  <a:pt x="128184" y="265102"/>
                </a:lnTo>
                <a:lnTo>
                  <a:pt x="144276" y="215745"/>
                </a:lnTo>
                <a:lnTo>
                  <a:pt x="150177" y="155295"/>
                </a:lnTo>
                <a:lnTo>
                  <a:pt x="144276" y="94854"/>
                </a:lnTo>
                <a:lnTo>
                  <a:pt x="128184" y="45491"/>
                </a:lnTo>
                <a:lnTo>
                  <a:pt x="104314" y="12206"/>
                </a:lnTo>
                <a:lnTo>
                  <a:pt x="75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674553" y="3984910"/>
            <a:ext cx="150495" cy="311150"/>
          </a:xfrm>
          <a:custGeom>
            <a:avLst/>
            <a:gdLst/>
            <a:ahLst/>
            <a:cxnLst/>
            <a:rect l="l" t="t" r="r" b="b"/>
            <a:pathLst>
              <a:path w="150495" h="311150">
                <a:moveTo>
                  <a:pt x="150177" y="155295"/>
                </a:moveTo>
                <a:lnTo>
                  <a:pt x="144276" y="215745"/>
                </a:lnTo>
                <a:lnTo>
                  <a:pt x="128184" y="265102"/>
                </a:lnTo>
                <a:lnTo>
                  <a:pt x="104314" y="298377"/>
                </a:lnTo>
                <a:lnTo>
                  <a:pt x="75082" y="310578"/>
                </a:lnTo>
                <a:lnTo>
                  <a:pt x="45857" y="298377"/>
                </a:lnTo>
                <a:lnTo>
                  <a:pt x="21991" y="265102"/>
                </a:lnTo>
                <a:lnTo>
                  <a:pt x="5900" y="215745"/>
                </a:lnTo>
                <a:lnTo>
                  <a:pt x="0" y="155295"/>
                </a:lnTo>
                <a:lnTo>
                  <a:pt x="5900" y="94854"/>
                </a:lnTo>
                <a:lnTo>
                  <a:pt x="21991" y="45491"/>
                </a:lnTo>
                <a:lnTo>
                  <a:pt x="45857" y="12206"/>
                </a:lnTo>
                <a:lnTo>
                  <a:pt x="75082" y="0"/>
                </a:lnTo>
                <a:lnTo>
                  <a:pt x="104314" y="12206"/>
                </a:lnTo>
                <a:lnTo>
                  <a:pt x="128184" y="45491"/>
                </a:lnTo>
                <a:lnTo>
                  <a:pt x="144276" y="94854"/>
                </a:lnTo>
                <a:lnTo>
                  <a:pt x="150177" y="155295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688393" y="4036674"/>
            <a:ext cx="111760" cy="207645"/>
          </a:xfrm>
          <a:custGeom>
            <a:avLst/>
            <a:gdLst/>
            <a:ahLst/>
            <a:cxnLst/>
            <a:rect l="l" t="t" r="r" b="b"/>
            <a:pathLst>
              <a:path w="111760" h="207645">
                <a:moveTo>
                  <a:pt x="61239" y="0"/>
                </a:moveTo>
                <a:lnTo>
                  <a:pt x="50050" y="0"/>
                </a:lnTo>
                <a:lnTo>
                  <a:pt x="30571" y="8136"/>
                </a:lnTo>
                <a:lnTo>
                  <a:pt x="14662" y="30324"/>
                </a:lnTo>
                <a:lnTo>
                  <a:pt x="3934" y="63232"/>
                </a:lnTo>
                <a:lnTo>
                  <a:pt x="0" y="103530"/>
                </a:lnTo>
                <a:lnTo>
                  <a:pt x="3934" y="143831"/>
                </a:lnTo>
                <a:lnTo>
                  <a:pt x="14662" y="176734"/>
                </a:lnTo>
                <a:lnTo>
                  <a:pt x="30571" y="198915"/>
                </a:lnTo>
                <a:lnTo>
                  <a:pt x="50050" y="207048"/>
                </a:lnTo>
                <a:lnTo>
                  <a:pt x="61239" y="207048"/>
                </a:lnTo>
                <a:lnTo>
                  <a:pt x="80731" y="198915"/>
                </a:lnTo>
                <a:lnTo>
                  <a:pt x="96643" y="176734"/>
                </a:lnTo>
                <a:lnTo>
                  <a:pt x="107370" y="143831"/>
                </a:lnTo>
                <a:lnTo>
                  <a:pt x="111302" y="103530"/>
                </a:lnTo>
                <a:lnTo>
                  <a:pt x="107370" y="63232"/>
                </a:lnTo>
                <a:lnTo>
                  <a:pt x="96643" y="30324"/>
                </a:lnTo>
                <a:lnTo>
                  <a:pt x="80731" y="8136"/>
                </a:lnTo>
                <a:lnTo>
                  <a:pt x="612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688393" y="4036674"/>
            <a:ext cx="111760" cy="207645"/>
          </a:xfrm>
          <a:custGeom>
            <a:avLst/>
            <a:gdLst/>
            <a:ahLst/>
            <a:cxnLst/>
            <a:rect l="l" t="t" r="r" b="b"/>
            <a:pathLst>
              <a:path w="111760" h="207645">
                <a:moveTo>
                  <a:pt x="61239" y="0"/>
                </a:moveTo>
                <a:lnTo>
                  <a:pt x="50050" y="0"/>
                </a:lnTo>
                <a:lnTo>
                  <a:pt x="30571" y="8136"/>
                </a:lnTo>
                <a:lnTo>
                  <a:pt x="14662" y="30324"/>
                </a:lnTo>
                <a:lnTo>
                  <a:pt x="3934" y="63232"/>
                </a:lnTo>
                <a:lnTo>
                  <a:pt x="0" y="103530"/>
                </a:lnTo>
                <a:lnTo>
                  <a:pt x="3934" y="143831"/>
                </a:lnTo>
                <a:lnTo>
                  <a:pt x="14662" y="176734"/>
                </a:lnTo>
                <a:lnTo>
                  <a:pt x="30571" y="198915"/>
                </a:lnTo>
                <a:lnTo>
                  <a:pt x="50050" y="207048"/>
                </a:lnTo>
                <a:lnTo>
                  <a:pt x="61239" y="207048"/>
                </a:lnTo>
                <a:lnTo>
                  <a:pt x="80731" y="198915"/>
                </a:lnTo>
                <a:lnTo>
                  <a:pt x="96643" y="176734"/>
                </a:lnTo>
                <a:lnTo>
                  <a:pt x="107370" y="143831"/>
                </a:lnTo>
                <a:lnTo>
                  <a:pt x="111302" y="103530"/>
                </a:lnTo>
                <a:lnTo>
                  <a:pt x="107370" y="63232"/>
                </a:lnTo>
                <a:lnTo>
                  <a:pt x="96643" y="30324"/>
                </a:lnTo>
                <a:lnTo>
                  <a:pt x="80731" y="8136"/>
                </a:lnTo>
                <a:lnTo>
                  <a:pt x="61239" y="0"/>
                </a:lnTo>
                <a:close/>
              </a:path>
            </a:pathLst>
          </a:custGeom>
          <a:ln w="8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688397" y="4036673"/>
            <a:ext cx="100330" cy="207645"/>
          </a:xfrm>
          <a:custGeom>
            <a:avLst/>
            <a:gdLst/>
            <a:ahLst/>
            <a:cxnLst/>
            <a:rect l="l" t="t" r="r" b="b"/>
            <a:pathLst>
              <a:path w="100329" h="207645">
                <a:moveTo>
                  <a:pt x="50050" y="0"/>
                </a:moveTo>
                <a:lnTo>
                  <a:pt x="30566" y="8138"/>
                </a:lnTo>
                <a:lnTo>
                  <a:pt x="14657" y="30329"/>
                </a:lnTo>
                <a:lnTo>
                  <a:pt x="3932" y="63238"/>
                </a:lnTo>
                <a:lnTo>
                  <a:pt x="0" y="103530"/>
                </a:lnTo>
                <a:lnTo>
                  <a:pt x="3932" y="143831"/>
                </a:lnTo>
                <a:lnTo>
                  <a:pt x="14657" y="176734"/>
                </a:lnTo>
                <a:lnTo>
                  <a:pt x="30566" y="198915"/>
                </a:lnTo>
                <a:lnTo>
                  <a:pt x="50050" y="207048"/>
                </a:lnTo>
                <a:lnTo>
                  <a:pt x="69537" y="198915"/>
                </a:lnTo>
                <a:lnTo>
                  <a:pt x="85450" y="176734"/>
                </a:lnTo>
                <a:lnTo>
                  <a:pt x="96179" y="143831"/>
                </a:lnTo>
                <a:lnTo>
                  <a:pt x="100114" y="103530"/>
                </a:lnTo>
                <a:lnTo>
                  <a:pt x="96179" y="63238"/>
                </a:lnTo>
                <a:lnTo>
                  <a:pt x="85450" y="30329"/>
                </a:lnTo>
                <a:lnTo>
                  <a:pt x="69537" y="8138"/>
                </a:lnTo>
                <a:lnTo>
                  <a:pt x="50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688397" y="4036673"/>
            <a:ext cx="100330" cy="207645"/>
          </a:xfrm>
          <a:custGeom>
            <a:avLst/>
            <a:gdLst/>
            <a:ahLst/>
            <a:cxnLst/>
            <a:rect l="l" t="t" r="r" b="b"/>
            <a:pathLst>
              <a:path w="100329" h="207645">
                <a:moveTo>
                  <a:pt x="100114" y="103530"/>
                </a:moveTo>
                <a:lnTo>
                  <a:pt x="96179" y="143831"/>
                </a:lnTo>
                <a:lnTo>
                  <a:pt x="85450" y="176734"/>
                </a:lnTo>
                <a:lnTo>
                  <a:pt x="69537" y="198915"/>
                </a:lnTo>
                <a:lnTo>
                  <a:pt x="50050" y="207048"/>
                </a:lnTo>
                <a:lnTo>
                  <a:pt x="30566" y="198915"/>
                </a:lnTo>
                <a:lnTo>
                  <a:pt x="14657" y="176734"/>
                </a:lnTo>
                <a:lnTo>
                  <a:pt x="3932" y="143831"/>
                </a:lnTo>
                <a:lnTo>
                  <a:pt x="0" y="103530"/>
                </a:lnTo>
                <a:lnTo>
                  <a:pt x="3932" y="63238"/>
                </a:lnTo>
                <a:lnTo>
                  <a:pt x="14657" y="30329"/>
                </a:lnTo>
                <a:lnTo>
                  <a:pt x="30566" y="8138"/>
                </a:lnTo>
                <a:lnTo>
                  <a:pt x="50050" y="0"/>
                </a:lnTo>
                <a:lnTo>
                  <a:pt x="69537" y="8138"/>
                </a:lnTo>
                <a:lnTo>
                  <a:pt x="85450" y="30329"/>
                </a:lnTo>
                <a:lnTo>
                  <a:pt x="96179" y="63238"/>
                </a:lnTo>
                <a:lnTo>
                  <a:pt x="100114" y="103530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4703105" y="4494654"/>
            <a:ext cx="51562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5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850" b="1" dirty="0">
                <a:solidFill>
                  <a:srgbClr val="FFFFFF"/>
                </a:solidFill>
                <a:latin typeface="Lucida Sans"/>
                <a:cs typeface="Lucida Sans"/>
              </a:rPr>
              <a:t>U</a:t>
            </a:r>
            <a:r>
              <a:rPr sz="850" b="1" spc="-6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850" b="1" spc="-70" dirty="0">
                <a:solidFill>
                  <a:srgbClr val="FFFFFF"/>
                </a:solidFill>
                <a:latin typeface="Lucida Sans"/>
                <a:cs typeface="Lucida Sans"/>
              </a:rPr>
              <a:t>TI</a:t>
            </a:r>
            <a:r>
              <a:rPr sz="850" b="1" spc="30" dirty="0">
                <a:solidFill>
                  <a:srgbClr val="FFFFFF"/>
                </a:solidFill>
                <a:latin typeface="Lucida Sans"/>
                <a:cs typeface="Lucida Sans"/>
              </a:rPr>
              <a:t>NG</a:t>
            </a:r>
            <a:endParaRPr sz="850">
              <a:latin typeface="Lucida Sans"/>
              <a:cs typeface="Lucida San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4579833" y="3686770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70" h="763270">
                <a:moveTo>
                  <a:pt x="381533" y="0"/>
                </a:moveTo>
                <a:lnTo>
                  <a:pt x="333674" y="2972"/>
                </a:lnTo>
                <a:lnTo>
                  <a:pt x="287588" y="11652"/>
                </a:lnTo>
                <a:lnTo>
                  <a:pt x="243635" y="25681"/>
                </a:lnTo>
                <a:lnTo>
                  <a:pt x="202171" y="44701"/>
                </a:lnTo>
                <a:lnTo>
                  <a:pt x="163553" y="68357"/>
                </a:lnTo>
                <a:lnTo>
                  <a:pt x="128140" y="96289"/>
                </a:lnTo>
                <a:lnTo>
                  <a:pt x="96289" y="128140"/>
                </a:lnTo>
                <a:lnTo>
                  <a:pt x="68357" y="163553"/>
                </a:lnTo>
                <a:lnTo>
                  <a:pt x="44701" y="202171"/>
                </a:lnTo>
                <a:lnTo>
                  <a:pt x="25681" y="243635"/>
                </a:lnTo>
                <a:lnTo>
                  <a:pt x="11652" y="287588"/>
                </a:lnTo>
                <a:lnTo>
                  <a:pt x="2972" y="333674"/>
                </a:lnTo>
                <a:lnTo>
                  <a:pt x="0" y="381533"/>
                </a:lnTo>
                <a:lnTo>
                  <a:pt x="2972" y="429392"/>
                </a:lnTo>
                <a:lnTo>
                  <a:pt x="11652" y="475477"/>
                </a:lnTo>
                <a:lnTo>
                  <a:pt x="25681" y="519431"/>
                </a:lnTo>
                <a:lnTo>
                  <a:pt x="44701" y="560895"/>
                </a:lnTo>
                <a:lnTo>
                  <a:pt x="68357" y="599513"/>
                </a:lnTo>
                <a:lnTo>
                  <a:pt x="96289" y="634926"/>
                </a:lnTo>
                <a:lnTo>
                  <a:pt x="128140" y="666777"/>
                </a:lnTo>
                <a:lnTo>
                  <a:pt x="163553" y="694709"/>
                </a:lnTo>
                <a:lnTo>
                  <a:pt x="202171" y="718364"/>
                </a:lnTo>
                <a:lnTo>
                  <a:pt x="243635" y="737385"/>
                </a:lnTo>
                <a:lnTo>
                  <a:pt x="287588" y="751414"/>
                </a:lnTo>
                <a:lnTo>
                  <a:pt x="333674" y="760094"/>
                </a:lnTo>
                <a:lnTo>
                  <a:pt x="381533" y="763066"/>
                </a:lnTo>
                <a:lnTo>
                  <a:pt x="429392" y="760094"/>
                </a:lnTo>
                <a:lnTo>
                  <a:pt x="475477" y="751414"/>
                </a:lnTo>
                <a:lnTo>
                  <a:pt x="519431" y="737385"/>
                </a:lnTo>
                <a:lnTo>
                  <a:pt x="560895" y="718364"/>
                </a:lnTo>
                <a:lnTo>
                  <a:pt x="599513" y="694709"/>
                </a:lnTo>
                <a:lnTo>
                  <a:pt x="634926" y="666777"/>
                </a:lnTo>
                <a:lnTo>
                  <a:pt x="666777" y="634926"/>
                </a:lnTo>
                <a:lnTo>
                  <a:pt x="694709" y="599513"/>
                </a:lnTo>
                <a:lnTo>
                  <a:pt x="718364" y="560895"/>
                </a:lnTo>
                <a:lnTo>
                  <a:pt x="737385" y="519431"/>
                </a:lnTo>
                <a:lnTo>
                  <a:pt x="751414" y="475477"/>
                </a:lnTo>
                <a:lnTo>
                  <a:pt x="760094" y="429392"/>
                </a:lnTo>
                <a:lnTo>
                  <a:pt x="763066" y="381533"/>
                </a:lnTo>
                <a:lnTo>
                  <a:pt x="760094" y="333674"/>
                </a:lnTo>
                <a:lnTo>
                  <a:pt x="751414" y="287588"/>
                </a:lnTo>
                <a:lnTo>
                  <a:pt x="737385" y="243635"/>
                </a:lnTo>
                <a:lnTo>
                  <a:pt x="718364" y="202171"/>
                </a:lnTo>
                <a:lnTo>
                  <a:pt x="694709" y="163553"/>
                </a:lnTo>
                <a:lnTo>
                  <a:pt x="666777" y="128140"/>
                </a:lnTo>
                <a:lnTo>
                  <a:pt x="634926" y="96289"/>
                </a:lnTo>
                <a:lnTo>
                  <a:pt x="599513" y="68357"/>
                </a:lnTo>
                <a:lnTo>
                  <a:pt x="560895" y="44701"/>
                </a:lnTo>
                <a:lnTo>
                  <a:pt x="519431" y="25681"/>
                </a:lnTo>
                <a:lnTo>
                  <a:pt x="475477" y="11652"/>
                </a:lnTo>
                <a:lnTo>
                  <a:pt x="429392" y="2972"/>
                </a:lnTo>
                <a:lnTo>
                  <a:pt x="381533" y="0"/>
                </a:lnTo>
                <a:close/>
              </a:path>
            </a:pathLst>
          </a:custGeom>
          <a:solidFill>
            <a:srgbClr val="78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79833" y="3686770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70" h="763270">
                <a:moveTo>
                  <a:pt x="381533" y="763066"/>
                </a:moveTo>
                <a:lnTo>
                  <a:pt x="429392" y="760094"/>
                </a:lnTo>
                <a:lnTo>
                  <a:pt x="475477" y="751414"/>
                </a:lnTo>
                <a:lnTo>
                  <a:pt x="519431" y="737385"/>
                </a:lnTo>
                <a:lnTo>
                  <a:pt x="560895" y="718364"/>
                </a:lnTo>
                <a:lnTo>
                  <a:pt x="599513" y="694709"/>
                </a:lnTo>
                <a:lnTo>
                  <a:pt x="634926" y="666777"/>
                </a:lnTo>
                <a:lnTo>
                  <a:pt x="666777" y="634926"/>
                </a:lnTo>
                <a:lnTo>
                  <a:pt x="694709" y="599513"/>
                </a:lnTo>
                <a:lnTo>
                  <a:pt x="718364" y="560895"/>
                </a:lnTo>
                <a:lnTo>
                  <a:pt x="737385" y="519431"/>
                </a:lnTo>
                <a:lnTo>
                  <a:pt x="751414" y="475477"/>
                </a:lnTo>
                <a:lnTo>
                  <a:pt x="760094" y="429392"/>
                </a:lnTo>
                <a:lnTo>
                  <a:pt x="763066" y="381533"/>
                </a:lnTo>
                <a:lnTo>
                  <a:pt x="760094" y="333674"/>
                </a:lnTo>
                <a:lnTo>
                  <a:pt x="751414" y="287588"/>
                </a:lnTo>
                <a:lnTo>
                  <a:pt x="737385" y="243635"/>
                </a:lnTo>
                <a:lnTo>
                  <a:pt x="718364" y="202171"/>
                </a:lnTo>
                <a:lnTo>
                  <a:pt x="694709" y="163553"/>
                </a:lnTo>
                <a:lnTo>
                  <a:pt x="666777" y="128140"/>
                </a:lnTo>
                <a:lnTo>
                  <a:pt x="634926" y="96289"/>
                </a:lnTo>
                <a:lnTo>
                  <a:pt x="599513" y="68357"/>
                </a:lnTo>
                <a:lnTo>
                  <a:pt x="560895" y="44701"/>
                </a:lnTo>
                <a:lnTo>
                  <a:pt x="519431" y="25681"/>
                </a:lnTo>
                <a:lnTo>
                  <a:pt x="475477" y="11652"/>
                </a:lnTo>
                <a:lnTo>
                  <a:pt x="429392" y="2972"/>
                </a:lnTo>
                <a:lnTo>
                  <a:pt x="381533" y="0"/>
                </a:lnTo>
                <a:lnTo>
                  <a:pt x="333674" y="2972"/>
                </a:lnTo>
                <a:lnTo>
                  <a:pt x="287588" y="11652"/>
                </a:lnTo>
                <a:lnTo>
                  <a:pt x="243635" y="25681"/>
                </a:lnTo>
                <a:lnTo>
                  <a:pt x="202171" y="44701"/>
                </a:lnTo>
                <a:lnTo>
                  <a:pt x="163553" y="68357"/>
                </a:lnTo>
                <a:lnTo>
                  <a:pt x="128140" y="96289"/>
                </a:lnTo>
                <a:lnTo>
                  <a:pt x="96289" y="128140"/>
                </a:lnTo>
                <a:lnTo>
                  <a:pt x="68357" y="163553"/>
                </a:lnTo>
                <a:lnTo>
                  <a:pt x="44701" y="202171"/>
                </a:lnTo>
                <a:lnTo>
                  <a:pt x="25681" y="243635"/>
                </a:lnTo>
                <a:lnTo>
                  <a:pt x="11652" y="287588"/>
                </a:lnTo>
                <a:lnTo>
                  <a:pt x="2972" y="333674"/>
                </a:lnTo>
                <a:lnTo>
                  <a:pt x="0" y="381533"/>
                </a:lnTo>
                <a:lnTo>
                  <a:pt x="2972" y="429392"/>
                </a:lnTo>
                <a:lnTo>
                  <a:pt x="11652" y="475477"/>
                </a:lnTo>
                <a:lnTo>
                  <a:pt x="25681" y="519431"/>
                </a:lnTo>
                <a:lnTo>
                  <a:pt x="44701" y="560895"/>
                </a:lnTo>
                <a:lnTo>
                  <a:pt x="68357" y="599513"/>
                </a:lnTo>
                <a:lnTo>
                  <a:pt x="96289" y="634926"/>
                </a:lnTo>
                <a:lnTo>
                  <a:pt x="128140" y="666777"/>
                </a:lnTo>
                <a:lnTo>
                  <a:pt x="163553" y="694709"/>
                </a:lnTo>
                <a:lnTo>
                  <a:pt x="202171" y="718364"/>
                </a:lnTo>
                <a:lnTo>
                  <a:pt x="243635" y="737385"/>
                </a:lnTo>
                <a:lnTo>
                  <a:pt x="287588" y="751414"/>
                </a:lnTo>
                <a:lnTo>
                  <a:pt x="333674" y="760094"/>
                </a:lnTo>
                <a:lnTo>
                  <a:pt x="381533" y="763066"/>
                </a:lnTo>
                <a:close/>
              </a:path>
            </a:pathLst>
          </a:custGeom>
          <a:ln w="176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75339" y="4066919"/>
            <a:ext cx="605155" cy="107950"/>
          </a:xfrm>
          <a:custGeom>
            <a:avLst/>
            <a:gdLst/>
            <a:ahLst/>
            <a:cxnLst/>
            <a:rect l="l" t="t" r="r" b="b"/>
            <a:pathLst>
              <a:path w="605154" h="107950">
                <a:moveTo>
                  <a:pt x="574624" y="0"/>
                </a:moveTo>
                <a:lnTo>
                  <a:pt x="0" y="0"/>
                </a:lnTo>
                <a:lnTo>
                  <a:pt x="0" y="107619"/>
                </a:lnTo>
                <a:lnTo>
                  <a:pt x="578789" y="107619"/>
                </a:lnTo>
                <a:lnTo>
                  <a:pt x="588920" y="103391"/>
                </a:lnTo>
                <a:lnTo>
                  <a:pt x="597192" y="91859"/>
                </a:lnTo>
                <a:lnTo>
                  <a:pt x="602767" y="74754"/>
                </a:lnTo>
                <a:lnTo>
                  <a:pt x="604812" y="53809"/>
                </a:lnTo>
                <a:lnTo>
                  <a:pt x="602702" y="32864"/>
                </a:lnTo>
                <a:lnTo>
                  <a:pt x="596671" y="15760"/>
                </a:lnTo>
                <a:lnTo>
                  <a:pt x="587163" y="4228"/>
                </a:lnTo>
                <a:lnTo>
                  <a:pt x="574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675339" y="4066919"/>
            <a:ext cx="605155" cy="107950"/>
          </a:xfrm>
          <a:custGeom>
            <a:avLst/>
            <a:gdLst/>
            <a:ahLst/>
            <a:cxnLst/>
            <a:rect l="l" t="t" r="r" b="b"/>
            <a:pathLst>
              <a:path w="605154" h="107950">
                <a:moveTo>
                  <a:pt x="574624" y="0"/>
                </a:moveTo>
                <a:lnTo>
                  <a:pt x="0" y="0"/>
                </a:lnTo>
                <a:lnTo>
                  <a:pt x="0" y="107619"/>
                </a:lnTo>
                <a:lnTo>
                  <a:pt x="578789" y="107619"/>
                </a:lnTo>
                <a:lnTo>
                  <a:pt x="588920" y="103391"/>
                </a:lnTo>
                <a:lnTo>
                  <a:pt x="597192" y="91859"/>
                </a:lnTo>
                <a:lnTo>
                  <a:pt x="602767" y="74754"/>
                </a:lnTo>
                <a:lnTo>
                  <a:pt x="604812" y="53809"/>
                </a:lnTo>
                <a:lnTo>
                  <a:pt x="602702" y="32864"/>
                </a:lnTo>
                <a:lnTo>
                  <a:pt x="596671" y="15760"/>
                </a:lnTo>
                <a:lnTo>
                  <a:pt x="587163" y="4228"/>
                </a:lnTo>
                <a:lnTo>
                  <a:pt x="574624" y="0"/>
                </a:lnTo>
                <a:close/>
              </a:path>
            </a:pathLst>
          </a:custGeom>
          <a:ln w="145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649329" y="4066917"/>
            <a:ext cx="52069" cy="107950"/>
          </a:xfrm>
          <a:custGeom>
            <a:avLst/>
            <a:gdLst/>
            <a:ahLst/>
            <a:cxnLst/>
            <a:rect l="l" t="t" r="r" b="b"/>
            <a:pathLst>
              <a:path w="52070" h="107950">
                <a:moveTo>
                  <a:pt x="26009" y="0"/>
                </a:moveTo>
                <a:lnTo>
                  <a:pt x="15885" y="4228"/>
                </a:lnTo>
                <a:lnTo>
                  <a:pt x="7618" y="15760"/>
                </a:lnTo>
                <a:lnTo>
                  <a:pt x="2044" y="32864"/>
                </a:lnTo>
                <a:lnTo>
                  <a:pt x="0" y="53809"/>
                </a:lnTo>
                <a:lnTo>
                  <a:pt x="2044" y="74754"/>
                </a:lnTo>
                <a:lnTo>
                  <a:pt x="7618" y="91859"/>
                </a:lnTo>
                <a:lnTo>
                  <a:pt x="15885" y="103391"/>
                </a:lnTo>
                <a:lnTo>
                  <a:pt x="26009" y="107619"/>
                </a:lnTo>
                <a:lnTo>
                  <a:pt x="36140" y="103391"/>
                </a:lnTo>
                <a:lnTo>
                  <a:pt x="44411" y="91859"/>
                </a:lnTo>
                <a:lnTo>
                  <a:pt x="49987" y="74754"/>
                </a:lnTo>
                <a:lnTo>
                  <a:pt x="52031" y="53809"/>
                </a:lnTo>
                <a:lnTo>
                  <a:pt x="49987" y="32864"/>
                </a:lnTo>
                <a:lnTo>
                  <a:pt x="44411" y="15760"/>
                </a:lnTo>
                <a:lnTo>
                  <a:pt x="36140" y="4228"/>
                </a:lnTo>
                <a:lnTo>
                  <a:pt x="26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649329" y="4066917"/>
            <a:ext cx="52069" cy="107950"/>
          </a:xfrm>
          <a:custGeom>
            <a:avLst/>
            <a:gdLst/>
            <a:ahLst/>
            <a:cxnLst/>
            <a:rect l="l" t="t" r="r" b="b"/>
            <a:pathLst>
              <a:path w="52070" h="107950">
                <a:moveTo>
                  <a:pt x="52031" y="53809"/>
                </a:moveTo>
                <a:lnTo>
                  <a:pt x="49987" y="74754"/>
                </a:lnTo>
                <a:lnTo>
                  <a:pt x="44411" y="91859"/>
                </a:lnTo>
                <a:lnTo>
                  <a:pt x="36140" y="103391"/>
                </a:lnTo>
                <a:lnTo>
                  <a:pt x="26009" y="107619"/>
                </a:lnTo>
                <a:lnTo>
                  <a:pt x="15885" y="103391"/>
                </a:lnTo>
                <a:lnTo>
                  <a:pt x="7618" y="91859"/>
                </a:lnTo>
                <a:lnTo>
                  <a:pt x="2044" y="74754"/>
                </a:lnTo>
                <a:lnTo>
                  <a:pt x="0" y="53809"/>
                </a:lnTo>
                <a:lnTo>
                  <a:pt x="2044" y="32864"/>
                </a:lnTo>
                <a:lnTo>
                  <a:pt x="7618" y="15760"/>
                </a:lnTo>
                <a:lnTo>
                  <a:pt x="15885" y="4228"/>
                </a:lnTo>
                <a:lnTo>
                  <a:pt x="26009" y="0"/>
                </a:lnTo>
                <a:lnTo>
                  <a:pt x="36140" y="4228"/>
                </a:lnTo>
                <a:lnTo>
                  <a:pt x="44411" y="15760"/>
                </a:lnTo>
                <a:lnTo>
                  <a:pt x="49987" y="32864"/>
                </a:lnTo>
                <a:lnTo>
                  <a:pt x="52031" y="53809"/>
                </a:lnTo>
                <a:close/>
              </a:path>
            </a:pathLst>
          </a:custGeom>
          <a:ln w="145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883505" y="3913846"/>
            <a:ext cx="160655" cy="241300"/>
          </a:xfrm>
          <a:custGeom>
            <a:avLst/>
            <a:gdLst/>
            <a:ahLst/>
            <a:cxnLst/>
            <a:rect l="l" t="t" r="r" b="b"/>
            <a:pathLst>
              <a:path w="160654" h="241300">
                <a:moveTo>
                  <a:pt x="0" y="0"/>
                </a:moveTo>
                <a:lnTo>
                  <a:pt x="0" y="153073"/>
                </a:lnTo>
                <a:lnTo>
                  <a:pt x="70739" y="153073"/>
                </a:lnTo>
                <a:lnTo>
                  <a:pt x="80870" y="157301"/>
                </a:lnTo>
                <a:lnTo>
                  <a:pt x="89141" y="168833"/>
                </a:lnTo>
                <a:lnTo>
                  <a:pt x="94716" y="185937"/>
                </a:lnTo>
                <a:lnTo>
                  <a:pt x="96761" y="206883"/>
                </a:lnTo>
                <a:lnTo>
                  <a:pt x="96659" y="211632"/>
                </a:lnTo>
                <a:lnTo>
                  <a:pt x="96507" y="213944"/>
                </a:lnTo>
                <a:lnTo>
                  <a:pt x="160515" y="241096"/>
                </a:lnTo>
                <a:lnTo>
                  <a:pt x="160515" y="680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883505" y="3913846"/>
            <a:ext cx="160655" cy="241300"/>
          </a:xfrm>
          <a:custGeom>
            <a:avLst/>
            <a:gdLst/>
            <a:ahLst/>
            <a:cxnLst/>
            <a:rect l="l" t="t" r="r" b="b"/>
            <a:pathLst>
              <a:path w="160654" h="241300">
                <a:moveTo>
                  <a:pt x="0" y="0"/>
                </a:moveTo>
                <a:lnTo>
                  <a:pt x="0" y="153073"/>
                </a:lnTo>
                <a:lnTo>
                  <a:pt x="70739" y="153073"/>
                </a:lnTo>
                <a:lnTo>
                  <a:pt x="80870" y="157301"/>
                </a:lnTo>
                <a:lnTo>
                  <a:pt x="89141" y="168833"/>
                </a:lnTo>
                <a:lnTo>
                  <a:pt x="94716" y="185937"/>
                </a:lnTo>
                <a:lnTo>
                  <a:pt x="96761" y="206883"/>
                </a:lnTo>
                <a:lnTo>
                  <a:pt x="96761" y="209283"/>
                </a:lnTo>
                <a:lnTo>
                  <a:pt x="96659" y="211632"/>
                </a:lnTo>
                <a:lnTo>
                  <a:pt x="96507" y="213944"/>
                </a:lnTo>
                <a:lnTo>
                  <a:pt x="160515" y="241096"/>
                </a:lnTo>
                <a:lnTo>
                  <a:pt x="160515" y="68097"/>
                </a:lnTo>
                <a:lnTo>
                  <a:pt x="0" y="0"/>
                </a:lnTo>
                <a:close/>
              </a:path>
            </a:pathLst>
          </a:custGeom>
          <a:ln w="145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883505" y="4042948"/>
            <a:ext cx="53340" cy="22860"/>
          </a:xfrm>
          <a:custGeom>
            <a:avLst/>
            <a:gdLst/>
            <a:ahLst/>
            <a:cxnLst/>
            <a:rect l="l" t="t" r="r" b="b"/>
            <a:pathLst>
              <a:path w="53339" h="22860">
                <a:moveTo>
                  <a:pt x="0" y="0"/>
                </a:moveTo>
                <a:lnTo>
                  <a:pt x="52857" y="22428"/>
                </a:lnTo>
              </a:path>
            </a:pathLst>
          </a:custGeom>
          <a:ln w="833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972849" y="4080857"/>
            <a:ext cx="71755" cy="30480"/>
          </a:xfrm>
          <a:custGeom>
            <a:avLst/>
            <a:gdLst/>
            <a:ahLst/>
            <a:cxnLst/>
            <a:rect l="l" t="t" r="r" b="b"/>
            <a:pathLst>
              <a:path w="71754" h="30479">
                <a:moveTo>
                  <a:pt x="0" y="0"/>
                </a:moveTo>
                <a:lnTo>
                  <a:pt x="71170" y="30187"/>
                </a:lnTo>
              </a:path>
            </a:pathLst>
          </a:custGeom>
          <a:ln w="833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6267282" y="3276230"/>
            <a:ext cx="60007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25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850" b="1" spc="-30" dirty="0">
                <a:solidFill>
                  <a:srgbClr val="FFFFFF"/>
                </a:solidFill>
                <a:latin typeface="Lucida Sans"/>
                <a:cs typeface="Lucida Sans"/>
              </a:rPr>
              <a:t>L</a:t>
            </a:r>
            <a:r>
              <a:rPr sz="850" b="1" spc="4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850" b="1" spc="-5" dirty="0">
                <a:solidFill>
                  <a:srgbClr val="FFFFFF"/>
                </a:solidFill>
                <a:latin typeface="Lucida Sans"/>
                <a:cs typeface="Lucida Sans"/>
              </a:rPr>
              <a:t>AN</a:t>
            </a:r>
            <a:r>
              <a:rPr sz="850" b="1" spc="-10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850" b="1" spc="2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850" b="1" spc="45" dirty="0">
                <a:solidFill>
                  <a:srgbClr val="FFFFFF"/>
                </a:solidFill>
                <a:latin typeface="Lucida Sans"/>
                <a:cs typeface="Lucida Sans"/>
              </a:rPr>
              <a:t>G</a:t>
            </a:r>
            <a:endParaRPr sz="850">
              <a:latin typeface="Lucida Sans"/>
              <a:cs typeface="Lucida San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6196543" y="2471378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80">
                <a:moveTo>
                  <a:pt x="370662" y="0"/>
                </a:moveTo>
                <a:lnTo>
                  <a:pt x="324167" y="2887"/>
                </a:lnTo>
                <a:lnTo>
                  <a:pt x="279395" y="11320"/>
                </a:lnTo>
                <a:lnTo>
                  <a:pt x="236694" y="24949"/>
                </a:lnTo>
                <a:lnTo>
                  <a:pt x="196411" y="43428"/>
                </a:lnTo>
                <a:lnTo>
                  <a:pt x="158894" y="66410"/>
                </a:lnTo>
                <a:lnTo>
                  <a:pt x="124490" y="93546"/>
                </a:lnTo>
                <a:lnTo>
                  <a:pt x="93546" y="124490"/>
                </a:lnTo>
                <a:lnTo>
                  <a:pt x="66410" y="158894"/>
                </a:lnTo>
                <a:lnTo>
                  <a:pt x="43428" y="196411"/>
                </a:lnTo>
                <a:lnTo>
                  <a:pt x="24949" y="236694"/>
                </a:lnTo>
                <a:lnTo>
                  <a:pt x="11320" y="279395"/>
                </a:lnTo>
                <a:lnTo>
                  <a:pt x="2887" y="324167"/>
                </a:lnTo>
                <a:lnTo>
                  <a:pt x="0" y="370662"/>
                </a:lnTo>
                <a:lnTo>
                  <a:pt x="2887" y="417157"/>
                </a:lnTo>
                <a:lnTo>
                  <a:pt x="11320" y="461928"/>
                </a:lnTo>
                <a:lnTo>
                  <a:pt x="24949" y="504629"/>
                </a:lnTo>
                <a:lnTo>
                  <a:pt x="43428" y="544912"/>
                </a:lnTo>
                <a:lnTo>
                  <a:pt x="66410" y="582429"/>
                </a:lnTo>
                <a:lnTo>
                  <a:pt x="93546" y="616833"/>
                </a:lnTo>
                <a:lnTo>
                  <a:pt x="124490" y="647777"/>
                </a:lnTo>
                <a:lnTo>
                  <a:pt x="158894" y="674914"/>
                </a:lnTo>
                <a:lnTo>
                  <a:pt x="196411" y="697895"/>
                </a:lnTo>
                <a:lnTo>
                  <a:pt x="236694" y="716374"/>
                </a:lnTo>
                <a:lnTo>
                  <a:pt x="279395" y="730004"/>
                </a:lnTo>
                <a:lnTo>
                  <a:pt x="324167" y="738436"/>
                </a:lnTo>
                <a:lnTo>
                  <a:pt x="370662" y="741324"/>
                </a:lnTo>
                <a:lnTo>
                  <a:pt x="417157" y="738436"/>
                </a:lnTo>
                <a:lnTo>
                  <a:pt x="461928" y="730004"/>
                </a:lnTo>
                <a:lnTo>
                  <a:pt x="504629" y="716374"/>
                </a:lnTo>
                <a:lnTo>
                  <a:pt x="544912" y="697895"/>
                </a:lnTo>
                <a:lnTo>
                  <a:pt x="582429" y="674914"/>
                </a:lnTo>
                <a:lnTo>
                  <a:pt x="616833" y="647777"/>
                </a:lnTo>
                <a:lnTo>
                  <a:pt x="647777" y="616833"/>
                </a:lnTo>
                <a:lnTo>
                  <a:pt x="674914" y="582429"/>
                </a:lnTo>
                <a:lnTo>
                  <a:pt x="697895" y="544912"/>
                </a:lnTo>
                <a:lnTo>
                  <a:pt x="716374" y="504629"/>
                </a:lnTo>
                <a:lnTo>
                  <a:pt x="730004" y="461928"/>
                </a:lnTo>
                <a:lnTo>
                  <a:pt x="738436" y="417157"/>
                </a:lnTo>
                <a:lnTo>
                  <a:pt x="741324" y="370662"/>
                </a:lnTo>
                <a:lnTo>
                  <a:pt x="738436" y="324167"/>
                </a:lnTo>
                <a:lnTo>
                  <a:pt x="730004" y="279395"/>
                </a:lnTo>
                <a:lnTo>
                  <a:pt x="716374" y="236694"/>
                </a:lnTo>
                <a:lnTo>
                  <a:pt x="697895" y="196411"/>
                </a:lnTo>
                <a:lnTo>
                  <a:pt x="674914" y="158894"/>
                </a:lnTo>
                <a:lnTo>
                  <a:pt x="647777" y="124490"/>
                </a:lnTo>
                <a:lnTo>
                  <a:pt x="616833" y="93546"/>
                </a:lnTo>
                <a:lnTo>
                  <a:pt x="582429" y="66410"/>
                </a:lnTo>
                <a:lnTo>
                  <a:pt x="544912" y="43428"/>
                </a:lnTo>
                <a:lnTo>
                  <a:pt x="504629" y="24949"/>
                </a:lnTo>
                <a:lnTo>
                  <a:pt x="461928" y="11320"/>
                </a:lnTo>
                <a:lnTo>
                  <a:pt x="417157" y="2887"/>
                </a:lnTo>
                <a:lnTo>
                  <a:pt x="370662" y="0"/>
                </a:lnTo>
                <a:close/>
              </a:path>
            </a:pathLst>
          </a:custGeom>
          <a:solidFill>
            <a:srgbClr val="E7A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196543" y="2471378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80">
                <a:moveTo>
                  <a:pt x="370662" y="741324"/>
                </a:moveTo>
                <a:lnTo>
                  <a:pt x="417157" y="738436"/>
                </a:lnTo>
                <a:lnTo>
                  <a:pt x="461928" y="730004"/>
                </a:lnTo>
                <a:lnTo>
                  <a:pt x="504629" y="716374"/>
                </a:lnTo>
                <a:lnTo>
                  <a:pt x="544912" y="697895"/>
                </a:lnTo>
                <a:lnTo>
                  <a:pt x="582429" y="674914"/>
                </a:lnTo>
                <a:lnTo>
                  <a:pt x="616833" y="647777"/>
                </a:lnTo>
                <a:lnTo>
                  <a:pt x="647777" y="616833"/>
                </a:lnTo>
                <a:lnTo>
                  <a:pt x="674914" y="582429"/>
                </a:lnTo>
                <a:lnTo>
                  <a:pt x="697895" y="544912"/>
                </a:lnTo>
                <a:lnTo>
                  <a:pt x="716374" y="504629"/>
                </a:lnTo>
                <a:lnTo>
                  <a:pt x="730004" y="461928"/>
                </a:lnTo>
                <a:lnTo>
                  <a:pt x="738436" y="417157"/>
                </a:lnTo>
                <a:lnTo>
                  <a:pt x="741324" y="370662"/>
                </a:lnTo>
                <a:lnTo>
                  <a:pt x="738436" y="324167"/>
                </a:lnTo>
                <a:lnTo>
                  <a:pt x="730004" y="279395"/>
                </a:lnTo>
                <a:lnTo>
                  <a:pt x="716374" y="236694"/>
                </a:lnTo>
                <a:lnTo>
                  <a:pt x="697895" y="196411"/>
                </a:lnTo>
                <a:lnTo>
                  <a:pt x="674914" y="158894"/>
                </a:lnTo>
                <a:lnTo>
                  <a:pt x="647777" y="124490"/>
                </a:lnTo>
                <a:lnTo>
                  <a:pt x="616833" y="93546"/>
                </a:lnTo>
                <a:lnTo>
                  <a:pt x="582429" y="66410"/>
                </a:lnTo>
                <a:lnTo>
                  <a:pt x="544912" y="43428"/>
                </a:lnTo>
                <a:lnTo>
                  <a:pt x="504629" y="24949"/>
                </a:lnTo>
                <a:lnTo>
                  <a:pt x="461928" y="11320"/>
                </a:lnTo>
                <a:lnTo>
                  <a:pt x="417157" y="2887"/>
                </a:lnTo>
                <a:lnTo>
                  <a:pt x="370662" y="0"/>
                </a:lnTo>
                <a:lnTo>
                  <a:pt x="324167" y="2887"/>
                </a:lnTo>
                <a:lnTo>
                  <a:pt x="279395" y="11320"/>
                </a:lnTo>
                <a:lnTo>
                  <a:pt x="236694" y="24949"/>
                </a:lnTo>
                <a:lnTo>
                  <a:pt x="196411" y="43428"/>
                </a:lnTo>
                <a:lnTo>
                  <a:pt x="158894" y="66410"/>
                </a:lnTo>
                <a:lnTo>
                  <a:pt x="124490" y="93546"/>
                </a:lnTo>
                <a:lnTo>
                  <a:pt x="93546" y="124490"/>
                </a:lnTo>
                <a:lnTo>
                  <a:pt x="66410" y="158894"/>
                </a:lnTo>
                <a:lnTo>
                  <a:pt x="43428" y="196411"/>
                </a:lnTo>
                <a:lnTo>
                  <a:pt x="24949" y="236694"/>
                </a:lnTo>
                <a:lnTo>
                  <a:pt x="11320" y="279395"/>
                </a:lnTo>
                <a:lnTo>
                  <a:pt x="2887" y="324167"/>
                </a:lnTo>
                <a:lnTo>
                  <a:pt x="0" y="370662"/>
                </a:lnTo>
                <a:lnTo>
                  <a:pt x="2887" y="417157"/>
                </a:lnTo>
                <a:lnTo>
                  <a:pt x="11320" y="461928"/>
                </a:lnTo>
                <a:lnTo>
                  <a:pt x="24949" y="504629"/>
                </a:lnTo>
                <a:lnTo>
                  <a:pt x="43428" y="544912"/>
                </a:lnTo>
                <a:lnTo>
                  <a:pt x="66410" y="582429"/>
                </a:lnTo>
                <a:lnTo>
                  <a:pt x="93546" y="616833"/>
                </a:lnTo>
                <a:lnTo>
                  <a:pt x="124490" y="647777"/>
                </a:lnTo>
                <a:lnTo>
                  <a:pt x="158894" y="674914"/>
                </a:lnTo>
                <a:lnTo>
                  <a:pt x="196411" y="697895"/>
                </a:lnTo>
                <a:lnTo>
                  <a:pt x="236694" y="716374"/>
                </a:lnTo>
                <a:lnTo>
                  <a:pt x="279395" y="730004"/>
                </a:lnTo>
                <a:lnTo>
                  <a:pt x="324167" y="738436"/>
                </a:lnTo>
                <a:lnTo>
                  <a:pt x="370662" y="741324"/>
                </a:lnTo>
                <a:close/>
              </a:path>
            </a:pathLst>
          </a:custGeom>
          <a:ln w="171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275508" y="2839565"/>
            <a:ext cx="600075" cy="107314"/>
          </a:xfrm>
          <a:custGeom>
            <a:avLst/>
            <a:gdLst/>
            <a:ahLst/>
            <a:cxnLst/>
            <a:rect l="l" t="t" r="r" b="b"/>
            <a:pathLst>
              <a:path w="600075" h="107314">
                <a:moveTo>
                  <a:pt x="573849" y="0"/>
                </a:moveTo>
                <a:lnTo>
                  <a:pt x="0" y="0"/>
                </a:lnTo>
                <a:lnTo>
                  <a:pt x="0" y="106692"/>
                </a:lnTo>
                <a:lnTo>
                  <a:pt x="573849" y="106692"/>
                </a:lnTo>
                <a:lnTo>
                  <a:pt x="583891" y="102501"/>
                </a:lnTo>
                <a:lnTo>
                  <a:pt x="592089" y="91071"/>
                </a:lnTo>
                <a:lnTo>
                  <a:pt x="597616" y="74117"/>
                </a:lnTo>
                <a:lnTo>
                  <a:pt x="599643" y="53352"/>
                </a:lnTo>
                <a:lnTo>
                  <a:pt x="597616" y="32586"/>
                </a:lnTo>
                <a:lnTo>
                  <a:pt x="592089" y="15627"/>
                </a:lnTo>
                <a:lnTo>
                  <a:pt x="583891" y="4192"/>
                </a:lnTo>
                <a:lnTo>
                  <a:pt x="5738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275508" y="2839565"/>
            <a:ext cx="600075" cy="107314"/>
          </a:xfrm>
          <a:custGeom>
            <a:avLst/>
            <a:gdLst/>
            <a:ahLst/>
            <a:cxnLst/>
            <a:rect l="l" t="t" r="r" b="b"/>
            <a:pathLst>
              <a:path w="600075" h="107314">
                <a:moveTo>
                  <a:pt x="573849" y="0"/>
                </a:moveTo>
                <a:lnTo>
                  <a:pt x="0" y="0"/>
                </a:lnTo>
                <a:lnTo>
                  <a:pt x="0" y="106692"/>
                </a:lnTo>
                <a:lnTo>
                  <a:pt x="573849" y="106692"/>
                </a:lnTo>
                <a:lnTo>
                  <a:pt x="583891" y="102501"/>
                </a:lnTo>
                <a:lnTo>
                  <a:pt x="592089" y="91071"/>
                </a:lnTo>
                <a:lnTo>
                  <a:pt x="597616" y="74117"/>
                </a:lnTo>
                <a:lnTo>
                  <a:pt x="599643" y="53352"/>
                </a:lnTo>
                <a:lnTo>
                  <a:pt x="597616" y="32586"/>
                </a:lnTo>
                <a:lnTo>
                  <a:pt x="592089" y="15627"/>
                </a:lnTo>
                <a:lnTo>
                  <a:pt x="583891" y="4192"/>
                </a:lnTo>
                <a:lnTo>
                  <a:pt x="573849" y="0"/>
                </a:lnTo>
                <a:close/>
              </a:path>
            </a:pathLst>
          </a:custGeom>
          <a:ln w="1445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249708" y="2839561"/>
            <a:ext cx="52069" cy="107314"/>
          </a:xfrm>
          <a:custGeom>
            <a:avLst/>
            <a:gdLst/>
            <a:ahLst/>
            <a:cxnLst/>
            <a:rect l="l" t="t" r="r" b="b"/>
            <a:pathLst>
              <a:path w="52070" h="107314">
                <a:moveTo>
                  <a:pt x="25793" y="0"/>
                </a:moveTo>
                <a:lnTo>
                  <a:pt x="15751" y="4192"/>
                </a:lnTo>
                <a:lnTo>
                  <a:pt x="7553" y="15627"/>
                </a:lnTo>
                <a:lnTo>
                  <a:pt x="2026" y="32586"/>
                </a:lnTo>
                <a:lnTo>
                  <a:pt x="0" y="53352"/>
                </a:lnTo>
                <a:lnTo>
                  <a:pt x="2026" y="74119"/>
                </a:lnTo>
                <a:lnTo>
                  <a:pt x="7553" y="91078"/>
                </a:lnTo>
                <a:lnTo>
                  <a:pt x="15751" y="102512"/>
                </a:lnTo>
                <a:lnTo>
                  <a:pt x="25793" y="106705"/>
                </a:lnTo>
                <a:lnTo>
                  <a:pt x="35835" y="102512"/>
                </a:lnTo>
                <a:lnTo>
                  <a:pt x="44034" y="91078"/>
                </a:lnTo>
                <a:lnTo>
                  <a:pt x="49560" y="74119"/>
                </a:lnTo>
                <a:lnTo>
                  <a:pt x="51587" y="53352"/>
                </a:lnTo>
                <a:lnTo>
                  <a:pt x="49560" y="32586"/>
                </a:lnTo>
                <a:lnTo>
                  <a:pt x="44034" y="15627"/>
                </a:lnTo>
                <a:lnTo>
                  <a:pt x="35835" y="4192"/>
                </a:lnTo>
                <a:lnTo>
                  <a:pt x="25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249708" y="2839561"/>
            <a:ext cx="52069" cy="107314"/>
          </a:xfrm>
          <a:custGeom>
            <a:avLst/>
            <a:gdLst/>
            <a:ahLst/>
            <a:cxnLst/>
            <a:rect l="l" t="t" r="r" b="b"/>
            <a:pathLst>
              <a:path w="52070" h="107314">
                <a:moveTo>
                  <a:pt x="51587" y="53352"/>
                </a:moveTo>
                <a:lnTo>
                  <a:pt x="49560" y="74119"/>
                </a:lnTo>
                <a:lnTo>
                  <a:pt x="44034" y="91078"/>
                </a:lnTo>
                <a:lnTo>
                  <a:pt x="35835" y="102512"/>
                </a:lnTo>
                <a:lnTo>
                  <a:pt x="25793" y="106705"/>
                </a:lnTo>
                <a:lnTo>
                  <a:pt x="15751" y="102512"/>
                </a:lnTo>
                <a:lnTo>
                  <a:pt x="7553" y="91078"/>
                </a:lnTo>
                <a:lnTo>
                  <a:pt x="2026" y="74119"/>
                </a:lnTo>
                <a:lnTo>
                  <a:pt x="0" y="53352"/>
                </a:lnTo>
                <a:lnTo>
                  <a:pt x="2026" y="32586"/>
                </a:lnTo>
                <a:lnTo>
                  <a:pt x="7553" y="15627"/>
                </a:lnTo>
                <a:lnTo>
                  <a:pt x="15751" y="4192"/>
                </a:lnTo>
                <a:lnTo>
                  <a:pt x="25793" y="0"/>
                </a:lnTo>
                <a:lnTo>
                  <a:pt x="35835" y="4192"/>
                </a:lnTo>
                <a:lnTo>
                  <a:pt x="44034" y="15627"/>
                </a:lnTo>
                <a:lnTo>
                  <a:pt x="49560" y="32586"/>
                </a:lnTo>
                <a:lnTo>
                  <a:pt x="51587" y="53352"/>
                </a:lnTo>
                <a:close/>
              </a:path>
            </a:pathLst>
          </a:custGeom>
          <a:ln w="1445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506631" y="2679105"/>
            <a:ext cx="0" cy="133985"/>
          </a:xfrm>
          <a:custGeom>
            <a:avLst/>
            <a:gdLst/>
            <a:ahLst/>
            <a:cxnLst/>
            <a:rect l="l" t="t" r="r" b="b"/>
            <a:pathLst>
              <a:path h="133985">
                <a:moveTo>
                  <a:pt x="0" y="0"/>
                </a:moveTo>
                <a:lnTo>
                  <a:pt x="0" y="133477"/>
                </a:lnTo>
              </a:path>
            </a:pathLst>
          </a:custGeom>
          <a:ln w="1445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543830" y="2654302"/>
            <a:ext cx="0" cy="133985"/>
          </a:xfrm>
          <a:custGeom>
            <a:avLst/>
            <a:gdLst/>
            <a:ahLst/>
            <a:cxnLst/>
            <a:rect l="l" t="t" r="r" b="b"/>
            <a:pathLst>
              <a:path h="133985">
                <a:moveTo>
                  <a:pt x="0" y="0"/>
                </a:moveTo>
                <a:lnTo>
                  <a:pt x="0" y="133476"/>
                </a:lnTo>
              </a:path>
            </a:pathLst>
          </a:custGeom>
          <a:ln w="1445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81028" y="2679105"/>
            <a:ext cx="0" cy="133985"/>
          </a:xfrm>
          <a:custGeom>
            <a:avLst/>
            <a:gdLst/>
            <a:ahLst/>
            <a:cxnLst/>
            <a:rect l="l" t="t" r="r" b="b"/>
            <a:pathLst>
              <a:path h="133985">
                <a:moveTo>
                  <a:pt x="0" y="0"/>
                </a:moveTo>
                <a:lnTo>
                  <a:pt x="0" y="133477"/>
                </a:lnTo>
              </a:path>
            </a:pathLst>
          </a:custGeom>
          <a:ln w="1445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618226" y="2654302"/>
            <a:ext cx="0" cy="133985"/>
          </a:xfrm>
          <a:custGeom>
            <a:avLst/>
            <a:gdLst/>
            <a:ahLst/>
            <a:cxnLst/>
            <a:rect l="l" t="t" r="r" b="b"/>
            <a:pathLst>
              <a:path h="133985">
                <a:moveTo>
                  <a:pt x="0" y="0"/>
                </a:moveTo>
                <a:lnTo>
                  <a:pt x="0" y="133476"/>
                </a:lnTo>
              </a:path>
            </a:pathLst>
          </a:custGeom>
          <a:ln w="1445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49989" y="2760525"/>
            <a:ext cx="59055" cy="52069"/>
          </a:xfrm>
          <a:custGeom>
            <a:avLst/>
            <a:gdLst/>
            <a:ahLst/>
            <a:cxnLst/>
            <a:rect l="l" t="t" r="r" b="b"/>
            <a:pathLst>
              <a:path w="59054" h="52069">
                <a:moveTo>
                  <a:pt x="0" y="52057"/>
                </a:moveTo>
                <a:lnTo>
                  <a:pt x="22847" y="9944"/>
                </a:lnTo>
                <a:lnTo>
                  <a:pt x="36169" y="0"/>
                </a:lnTo>
                <a:lnTo>
                  <a:pt x="44361" y="1777"/>
                </a:lnTo>
                <a:lnTo>
                  <a:pt x="54724" y="4025"/>
                </a:lnTo>
                <a:lnTo>
                  <a:pt x="58737" y="12712"/>
                </a:lnTo>
                <a:lnTo>
                  <a:pt x="58216" y="19977"/>
                </a:lnTo>
                <a:lnTo>
                  <a:pt x="56578" y="26692"/>
                </a:lnTo>
                <a:lnTo>
                  <a:pt x="52951" y="32905"/>
                </a:lnTo>
                <a:lnTo>
                  <a:pt x="47806" y="37947"/>
                </a:lnTo>
                <a:lnTo>
                  <a:pt x="41617" y="41147"/>
                </a:lnTo>
                <a:lnTo>
                  <a:pt x="30887" y="42434"/>
                </a:lnTo>
                <a:lnTo>
                  <a:pt x="20023" y="42192"/>
                </a:lnTo>
                <a:lnTo>
                  <a:pt x="9551" y="44155"/>
                </a:lnTo>
                <a:lnTo>
                  <a:pt x="0" y="52057"/>
                </a:lnTo>
                <a:close/>
              </a:path>
            </a:pathLst>
          </a:custGeom>
          <a:ln w="1445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416131" y="2735734"/>
            <a:ext cx="59055" cy="52069"/>
          </a:xfrm>
          <a:custGeom>
            <a:avLst/>
            <a:gdLst/>
            <a:ahLst/>
            <a:cxnLst/>
            <a:rect l="l" t="t" r="r" b="b"/>
            <a:pathLst>
              <a:path w="59054" h="52069">
                <a:moveTo>
                  <a:pt x="58737" y="52031"/>
                </a:moveTo>
                <a:lnTo>
                  <a:pt x="35877" y="9944"/>
                </a:lnTo>
                <a:lnTo>
                  <a:pt x="22555" y="0"/>
                </a:lnTo>
                <a:lnTo>
                  <a:pt x="14363" y="1765"/>
                </a:lnTo>
                <a:lnTo>
                  <a:pt x="4013" y="4013"/>
                </a:lnTo>
                <a:lnTo>
                  <a:pt x="0" y="12699"/>
                </a:lnTo>
                <a:lnTo>
                  <a:pt x="520" y="19977"/>
                </a:lnTo>
                <a:lnTo>
                  <a:pt x="38709" y="42173"/>
                </a:lnTo>
                <a:lnTo>
                  <a:pt x="49180" y="44135"/>
                </a:lnTo>
                <a:lnTo>
                  <a:pt x="58737" y="52031"/>
                </a:lnTo>
                <a:close/>
              </a:path>
            </a:pathLst>
          </a:custGeom>
          <a:ln w="1445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7456355" y="3268520"/>
            <a:ext cx="6851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5" dirty="0">
                <a:solidFill>
                  <a:srgbClr val="FFFFFF"/>
                </a:solidFill>
                <a:latin typeface="Lucida Sans"/>
                <a:cs typeface="Lucida Sans"/>
              </a:rPr>
              <a:t>PACKAGING</a:t>
            </a:r>
            <a:endParaRPr sz="850">
              <a:latin typeface="Lucida Sans"/>
              <a:cs typeface="Lucida San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7428003" y="24657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80">
                <a:moveTo>
                  <a:pt x="370662" y="0"/>
                </a:moveTo>
                <a:lnTo>
                  <a:pt x="324167" y="2887"/>
                </a:lnTo>
                <a:lnTo>
                  <a:pt x="279395" y="11320"/>
                </a:lnTo>
                <a:lnTo>
                  <a:pt x="236694" y="24949"/>
                </a:lnTo>
                <a:lnTo>
                  <a:pt x="196411" y="43428"/>
                </a:lnTo>
                <a:lnTo>
                  <a:pt x="158894" y="66410"/>
                </a:lnTo>
                <a:lnTo>
                  <a:pt x="124490" y="93546"/>
                </a:lnTo>
                <a:lnTo>
                  <a:pt x="93546" y="124490"/>
                </a:lnTo>
                <a:lnTo>
                  <a:pt x="66410" y="158894"/>
                </a:lnTo>
                <a:lnTo>
                  <a:pt x="43428" y="196411"/>
                </a:lnTo>
                <a:lnTo>
                  <a:pt x="24949" y="236694"/>
                </a:lnTo>
                <a:lnTo>
                  <a:pt x="11320" y="279395"/>
                </a:lnTo>
                <a:lnTo>
                  <a:pt x="2887" y="324167"/>
                </a:lnTo>
                <a:lnTo>
                  <a:pt x="0" y="370662"/>
                </a:lnTo>
                <a:lnTo>
                  <a:pt x="2887" y="417157"/>
                </a:lnTo>
                <a:lnTo>
                  <a:pt x="11320" y="461928"/>
                </a:lnTo>
                <a:lnTo>
                  <a:pt x="24949" y="504629"/>
                </a:lnTo>
                <a:lnTo>
                  <a:pt x="43428" y="544912"/>
                </a:lnTo>
                <a:lnTo>
                  <a:pt x="66410" y="582429"/>
                </a:lnTo>
                <a:lnTo>
                  <a:pt x="93546" y="616833"/>
                </a:lnTo>
                <a:lnTo>
                  <a:pt x="124490" y="647777"/>
                </a:lnTo>
                <a:lnTo>
                  <a:pt x="158894" y="674914"/>
                </a:lnTo>
                <a:lnTo>
                  <a:pt x="196411" y="697895"/>
                </a:lnTo>
                <a:lnTo>
                  <a:pt x="236694" y="716374"/>
                </a:lnTo>
                <a:lnTo>
                  <a:pt x="279395" y="730004"/>
                </a:lnTo>
                <a:lnTo>
                  <a:pt x="324167" y="738436"/>
                </a:lnTo>
                <a:lnTo>
                  <a:pt x="370662" y="741324"/>
                </a:lnTo>
                <a:lnTo>
                  <a:pt x="417157" y="738436"/>
                </a:lnTo>
                <a:lnTo>
                  <a:pt x="461928" y="730004"/>
                </a:lnTo>
                <a:lnTo>
                  <a:pt x="504629" y="716374"/>
                </a:lnTo>
                <a:lnTo>
                  <a:pt x="544912" y="697895"/>
                </a:lnTo>
                <a:lnTo>
                  <a:pt x="582429" y="674914"/>
                </a:lnTo>
                <a:lnTo>
                  <a:pt x="616833" y="647777"/>
                </a:lnTo>
                <a:lnTo>
                  <a:pt x="647777" y="616833"/>
                </a:lnTo>
                <a:lnTo>
                  <a:pt x="674914" y="582429"/>
                </a:lnTo>
                <a:lnTo>
                  <a:pt x="697895" y="544912"/>
                </a:lnTo>
                <a:lnTo>
                  <a:pt x="716374" y="504629"/>
                </a:lnTo>
                <a:lnTo>
                  <a:pt x="730004" y="461928"/>
                </a:lnTo>
                <a:lnTo>
                  <a:pt x="738436" y="417157"/>
                </a:lnTo>
                <a:lnTo>
                  <a:pt x="741324" y="370662"/>
                </a:lnTo>
                <a:lnTo>
                  <a:pt x="738436" y="324167"/>
                </a:lnTo>
                <a:lnTo>
                  <a:pt x="730004" y="279395"/>
                </a:lnTo>
                <a:lnTo>
                  <a:pt x="716374" y="236694"/>
                </a:lnTo>
                <a:lnTo>
                  <a:pt x="697895" y="196411"/>
                </a:lnTo>
                <a:lnTo>
                  <a:pt x="674914" y="158894"/>
                </a:lnTo>
                <a:lnTo>
                  <a:pt x="647777" y="124490"/>
                </a:lnTo>
                <a:lnTo>
                  <a:pt x="616833" y="93546"/>
                </a:lnTo>
                <a:lnTo>
                  <a:pt x="582429" y="66410"/>
                </a:lnTo>
                <a:lnTo>
                  <a:pt x="544912" y="43428"/>
                </a:lnTo>
                <a:lnTo>
                  <a:pt x="504629" y="24949"/>
                </a:lnTo>
                <a:lnTo>
                  <a:pt x="461928" y="11320"/>
                </a:lnTo>
                <a:lnTo>
                  <a:pt x="417157" y="2887"/>
                </a:lnTo>
                <a:lnTo>
                  <a:pt x="370662" y="0"/>
                </a:lnTo>
                <a:close/>
              </a:path>
            </a:pathLst>
          </a:custGeom>
          <a:solidFill>
            <a:srgbClr val="E7A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428003" y="24657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80">
                <a:moveTo>
                  <a:pt x="370662" y="741324"/>
                </a:moveTo>
                <a:lnTo>
                  <a:pt x="417157" y="738436"/>
                </a:lnTo>
                <a:lnTo>
                  <a:pt x="461928" y="730004"/>
                </a:lnTo>
                <a:lnTo>
                  <a:pt x="504629" y="716374"/>
                </a:lnTo>
                <a:lnTo>
                  <a:pt x="544912" y="697895"/>
                </a:lnTo>
                <a:lnTo>
                  <a:pt x="582429" y="674914"/>
                </a:lnTo>
                <a:lnTo>
                  <a:pt x="616833" y="647777"/>
                </a:lnTo>
                <a:lnTo>
                  <a:pt x="647777" y="616833"/>
                </a:lnTo>
                <a:lnTo>
                  <a:pt x="674914" y="582429"/>
                </a:lnTo>
                <a:lnTo>
                  <a:pt x="697895" y="544912"/>
                </a:lnTo>
                <a:lnTo>
                  <a:pt x="716374" y="504629"/>
                </a:lnTo>
                <a:lnTo>
                  <a:pt x="730004" y="461928"/>
                </a:lnTo>
                <a:lnTo>
                  <a:pt x="738436" y="417157"/>
                </a:lnTo>
                <a:lnTo>
                  <a:pt x="741324" y="370662"/>
                </a:lnTo>
                <a:lnTo>
                  <a:pt x="738436" y="324167"/>
                </a:lnTo>
                <a:lnTo>
                  <a:pt x="730004" y="279395"/>
                </a:lnTo>
                <a:lnTo>
                  <a:pt x="716374" y="236694"/>
                </a:lnTo>
                <a:lnTo>
                  <a:pt x="697895" y="196411"/>
                </a:lnTo>
                <a:lnTo>
                  <a:pt x="674914" y="158894"/>
                </a:lnTo>
                <a:lnTo>
                  <a:pt x="647777" y="124490"/>
                </a:lnTo>
                <a:lnTo>
                  <a:pt x="616833" y="93546"/>
                </a:lnTo>
                <a:lnTo>
                  <a:pt x="582429" y="66410"/>
                </a:lnTo>
                <a:lnTo>
                  <a:pt x="544912" y="43428"/>
                </a:lnTo>
                <a:lnTo>
                  <a:pt x="504629" y="24949"/>
                </a:lnTo>
                <a:lnTo>
                  <a:pt x="461928" y="11320"/>
                </a:lnTo>
                <a:lnTo>
                  <a:pt x="417157" y="2887"/>
                </a:lnTo>
                <a:lnTo>
                  <a:pt x="370662" y="0"/>
                </a:lnTo>
                <a:lnTo>
                  <a:pt x="324167" y="2887"/>
                </a:lnTo>
                <a:lnTo>
                  <a:pt x="279395" y="11320"/>
                </a:lnTo>
                <a:lnTo>
                  <a:pt x="236694" y="24949"/>
                </a:lnTo>
                <a:lnTo>
                  <a:pt x="196411" y="43428"/>
                </a:lnTo>
                <a:lnTo>
                  <a:pt x="158894" y="66410"/>
                </a:lnTo>
                <a:lnTo>
                  <a:pt x="124490" y="93546"/>
                </a:lnTo>
                <a:lnTo>
                  <a:pt x="93546" y="124490"/>
                </a:lnTo>
                <a:lnTo>
                  <a:pt x="66410" y="158894"/>
                </a:lnTo>
                <a:lnTo>
                  <a:pt x="43428" y="196411"/>
                </a:lnTo>
                <a:lnTo>
                  <a:pt x="24949" y="236694"/>
                </a:lnTo>
                <a:lnTo>
                  <a:pt x="11320" y="279395"/>
                </a:lnTo>
                <a:lnTo>
                  <a:pt x="2887" y="324167"/>
                </a:lnTo>
                <a:lnTo>
                  <a:pt x="0" y="370662"/>
                </a:lnTo>
                <a:lnTo>
                  <a:pt x="2887" y="417157"/>
                </a:lnTo>
                <a:lnTo>
                  <a:pt x="11320" y="461928"/>
                </a:lnTo>
                <a:lnTo>
                  <a:pt x="24949" y="504629"/>
                </a:lnTo>
                <a:lnTo>
                  <a:pt x="43428" y="544912"/>
                </a:lnTo>
                <a:lnTo>
                  <a:pt x="66410" y="582429"/>
                </a:lnTo>
                <a:lnTo>
                  <a:pt x="93546" y="616833"/>
                </a:lnTo>
                <a:lnTo>
                  <a:pt x="124490" y="647777"/>
                </a:lnTo>
                <a:lnTo>
                  <a:pt x="158894" y="674914"/>
                </a:lnTo>
                <a:lnTo>
                  <a:pt x="196411" y="697895"/>
                </a:lnTo>
                <a:lnTo>
                  <a:pt x="236694" y="716374"/>
                </a:lnTo>
                <a:lnTo>
                  <a:pt x="279395" y="730004"/>
                </a:lnTo>
                <a:lnTo>
                  <a:pt x="324167" y="738436"/>
                </a:lnTo>
                <a:lnTo>
                  <a:pt x="370662" y="741324"/>
                </a:lnTo>
                <a:close/>
              </a:path>
            </a:pathLst>
          </a:custGeom>
          <a:ln w="171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546481" y="2733539"/>
            <a:ext cx="102870" cy="212725"/>
          </a:xfrm>
          <a:custGeom>
            <a:avLst/>
            <a:gdLst/>
            <a:ahLst/>
            <a:cxnLst/>
            <a:rect l="l" t="t" r="r" b="b"/>
            <a:pathLst>
              <a:path w="102870" h="212725">
                <a:moveTo>
                  <a:pt x="51346" y="0"/>
                </a:moveTo>
                <a:lnTo>
                  <a:pt x="31359" y="8347"/>
                </a:lnTo>
                <a:lnTo>
                  <a:pt x="15038" y="31110"/>
                </a:lnTo>
                <a:lnTo>
                  <a:pt x="4034" y="64867"/>
                </a:lnTo>
                <a:lnTo>
                  <a:pt x="0" y="106197"/>
                </a:lnTo>
                <a:lnTo>
                  <a:pt x="4034" y="147543"/>
                </a:lnTo>
                <a:lnTo>
                  <a:pt x="15038" y="181298"/>
                </a:lnTo>
                <a:lnTo>
                  <a:pt x="31359" y="204052"/>
                </a:lnTo>
                <a:lnTo>
                  <a:pt x="51346" y="212394"/>
                </a:lnTo>
                <a:lnTo>
                  <a:pt x="71332" y="204052"/>
                </a:lnTo>
                <a:lnTo>
                  <a:pt x="87653" y="181298"/>
                </a:lnTo>
                <a:lnTo>
                  <a:pt x="98657" y="147543"/>
                </a:lnTo>
                <a:lnTo>
                  <a:pt x="102692" y="106197"/>
                </a:lnTo>
                <a:lnTo>
                  <a:pt x="98657" y="64867"/>
                </a:lnTo>
                <a:lnTo>
                  <a:pt x="87653" y="31110"/>
                </a:lnTo>
                <a:lnTo>
                  <a:pt x="71332" y="8347"/>
                </a:lnTo>
                <a:lnTo>
                  <a:pt x="513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546481" y="2733539"/>
            <a:ext cx="102870" cy="212725"/>
          </a:xfrm>
          <a:custGeom>
            <a:avLst/>
            <a:gdLst/>
            <a:ahLst/>
            <a:cxnLst/>
            <a:rect l="l" t="t" r="r" b="b"/>
            <a:pathLst>
              <a:path w="102870" h="212725">
                <a:moveTo>
                  <a:pt x="102692" y="106197"/>
                </a:moveTo>
                <a:lnTo>
                  <a:pt x="98657" y="147543"/>
                </a:lnTo>
                <a:lnTo>
                  <a:pt x="87653" y="181298"/>
                </a:lnTo>
                <a:lnTo>
                  <a:pt x="71332" y="204052"/>
                </a:lnTo>
                <a:lnTo>
                  <a:pt x="51346" y="212394"/>
                </a:lnTo>
                <a:lnTo>
                  <a:pt x="31359" y="204052"/>
                </a:lnTo>
                <a:lnTo>
                  <a:pt x="15038" y="181298"/>
                </a:lnTo>
                <a:lnTo>
                  <a:pt x="4034" y="147543"/>
                </a:lnTo>
                <a:lnTo>
                  <a:pt x="0" y="106197"/>
                </a:lnTo>
                <a:lnTo>
                  <a:pt x="4034" y="64867"/>
                </a:lnTo>
                <a:lnTo>
                  <a:pt x="15038" y="31110"/>
                </a:lnTo>
                <a:lnTo>
                  <a:pt x="31359" y="8347"/>
                </a:lnTo>
                <a:lnTo>
                  <a:pt x="51346" y="0"/>
                </a:lnTo>
                <a:lnTo>
                  <a:pt x="71332" y="8347"/>
                </a:lnTo>
                <a:lnTo>
                  <a:pt x="87653" y="31110"/>
                </a:lnTo>
                <a:lnTo>
                  <a:pt x="98657" y="64867"/>
                </a:lnTo>
                <a:lnTo>
                  <a:pt x="102692" y="106197"/>
                </a:lnTo>
                <a:close/>
              </a:path>
            </a:pathLst>
          </a:custGeom>
          <a:ln w="115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497913" y="2829230"/>
            <a:ext cx="349250" cy="85090"/>
          </a:xfrm>
          <a:custGeom>
            <a:avLst/>
            <a:gdLst/>
            <a:ahLst/>
            <a:cxnLst/>
            <a:rect l="l" t="t" r="r" b="b"/>
            <a:pathLst>
              <a:path w="349250" h="85089">
                <a:moveTo>
                  <a:pt x="325386" y="0"/>
                </a:moveTo>
                <a:lnTo>
                  <a:pt x="0" y="0"/>
                </a:lnTo>
                <a:lnTo>
                  <a:pt x="0" y="84963"/>
                </a:lnTo>
                <a:lnTo>
                  <a:pt x="328675" y="84963"/>
                </a:lnTo>
                <a:lnTo>
                  <a:pt x="336669" y="81623"/>
                </a:lnTo>
                <a:lnTo>
                  <a:pt x="343196" y="72518"/>
                </a:lnTo>
                <a:lnTo>
                  <a:pt x="347598" y="59015"/>
                </a:lnTo>
                <a:lnTo>
                  <a:pt x="349211" y="42481"/>
                </a:lnTo>
                <a:lnTo>
                  <a:pt x="347546" y="25947"/>
                </a:lnTo>
                <a:lnTo>
                  <a:pt x="342785" y="12444"/>
                </a:lnTo>
                <a:lnTo>
                  <a:pt x="335281" y="3339"/>
                </a:lnTo>
                <a:lnTo>
                  <a:pt x="325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497913" y="2829230"/>
            <a:ext cx="349250" cy="85090"/>
          </a:xfrm>
          <a:custGeom>
            <a:avLst/>
            <a:gdLst/>
            <a:ahLst/>
            <a:cxnLst/>
            <a:rect l="l" t="t" r="r" b="b"/>
            <a:pathLst>
              <a:path w="349250" h="85089">
                <a:moveTo>
                  <a:pt x="325386" y="0"/>
                </a:moveTo>
                <a:lnTo>
                  <a:pt x="0" y="0"/>
                </a:lnTo>
                <a:lnTo>
                  <a:pt x="0" y="84963"/>
                </a:lnTo>
                <a:lnTo>
                  <a:pt x="328675" y="84963"/>
                </a:lnTo>
                <a:lnTo>
                  <a:pt x="336669" y="81623"/>
                </a:lnTo>
                <a:lnTo>
                  <a:pt x="343196" y="72518"/>
                </a:lnTo>
                <a:lnTo>
                  <a:pt x="347598" y="59015"/>
                </a:lnTo>
                <a:lnTo>
                  <a:pt x="349211" y="42481"/>
                </a:lnTo>
                <a:lnTo>
                  <a:pt x="347546" y="25947"/>
                </a:lnTo>
                <a:lnTo>
                  <a:pt x="342785" y="12444"/>
                </a:lnTo>
                <a:lnTo>
                  <a:pt x="335281" y="3339"/>
                </a:lnTo>
                <a:lnTo>
                  <a:pt x="325386" y="0"/>
                </a:lnTo>
                <a:close/>
              </a:path>
            </a:pathLst>
          </a:custGeom>
          <a:ln w="115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477369" y="2829228"/>
            <a:ext cx="41275" cy="85090"/>
          </a:xfrm>
          <a:custGeom>
            <a:avLst/>
            <a:gdLst/>
            <a:ahLst/>
            <a:cxnLst/>
            <a:rect l="l" t="t" r="r" b="b"/>
            <a:pathLst>
              <a:path w="41275" h="85089">
                <a:moveTo>
                  <a:pt x="20548" y="0"/>
                </a:moveTo>
                <a:lnTo>
                  <a:pt x="12553" y="3339"/>
                </a:lnTo>
                <a:lnTo>
                  <a:pt x="6021" y="12444"/>
                </a:lnTo>
                <a:lnTo>
                  <a:pt x="1615" y="25947"/>
                </a:lnTo>
                <a:lnTo>
                  <a:pt x="0" y="42481"/>
                </a:lnTo>
                <a:lnTo>
                  <a:pt x="1615" y="59020"/>
                </a:lnTo>
                <a:lnTo>
                  <a:pt x="6021" y="72523"/>
                </a:lnTo>
                <a:lnTo>
                  <a:pt x="12553" y="81625"/>
                </a:lnTo>
                <a:lnTo>
                  <a:pt x="20548" y="84963"/>
                </a:lnTo>
                <a:lnTo>
                  <a:pt x="28541" y="81625"/>
                </a:lnTo>
                <a:lnTo>
                  <a:pt x="35069" y="72523"/>
                </a:lnTo>
                <a:lnTo>
                  <a:pt x="39470" y="59020"/>
                </a:lnTo>
                <a:lnTo>
                  <a:pt x="41084" y="42481"/>
                </a:lnTo>
                <a:lnTo>
                  <a:pt x="39470" y="25947"/>
                </a:lnTo>
                <a:lnTo>
                  <a:pt x="35069" y="12444"/>
                </a:lnTo>
                <a:lnTo>
                  <a:pt x="28541" y="3339"/>
                </a:lnTo>
                <a:lnTo>
                  <a:pt x="205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477369" y="2829228"/>
            <a:ext cx="41275" cy="85090"/>
          </a:xfrm>
          <a:custGeom>
            <a:avLst/>
            <a:gdLst/>
            <a:ahLst/>
            <a:cxnLst/>
            <a:rect l="l" t="t" r="r" b="b"/>
            <a:pathLst>
              <a:path w="41275" h="85089">
                <a:moveTo>
                  <a:pt x="41084" y="42481"/>
                </a:moveTo>
                <a:lnTo>
                  <a:pt x="39470" y="59020"/>
                </a:lnTo>
                <a:lnTo>
                  <a:pt x="35069" y="72523"/>
                </a:lnTo>
                <a:lnTo>
                  <a:pt x="28541" y="81625"/>
                </a:lnTo>
                <a:lnTo>
                  <a:pt x="20548" y="84963"/>
                </a:lnTo>
                <a:lnTo>
                  <a:pt x="12553" y="81625"/>
                </a:lnTo>
                <a:lnTo>
                  <a:pt x="6021" y="72523"/>
                </a:lnTo>
                <a:lnTo>
                  <a:pt x="1615" y="59020"/>
                </a:lnTo>
                <a:lnTo>
                  <a:pt x="0" y="42481"/>
                </a:lnTo>
                <a:lnTo>
                  <a:pt x="1615" y="25947"/>
                </a:lnTo>
                <a:lnTo>
                  <a:pt x="6021" y="12444"/>
                </a:lnTo>
                <a:lnTo>
                  <a:pt x="12553" y="3339"/>
                </a:lnTo>
                <a:lnTo>
                  <a:pt x="20548" y="0"/>
                </a:lnTo>
                <a:lnTo>
                  <a:pt x="28541" y="3339"/>
                </a:lnTo>
                <a:lnTo>
                  <a:pt x="35069" y="12444"/>
                </a:lnTo>
                <a:lnTo>
                  <a:pt x="39470" y="25947"/>
                </a:lnTo>
                <a:lnTo>
                  <a:pt x="41084" y="42481"/>
                </a:lnTo>
                <a:close/>
              </a:path>
            </a:pathLst>
          </a:custGeom>
          <a:ln w="115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543943" y="2760160"/>
            <a:ext cx="448309" cy="85090"/>
          </a:xfrm>
          <a:custGeom>
            <a:avLst/>
            <a:gdLst/>
            <a:ahLst/>
            <a:cxnLst/>
            <a:rect l="l" t="t" r="r" b="b"/>
            <a:pathLst>
              <a:path w="448309" h="85089">
                <a:moveTo>
                  <a:pt x="424103" y="0"/>
                </a:moveTo>
                <a:lnTo>
                  <a:pt x="0" y="0"/>
                </a:lnTo>
                <a:lnTo>
                  <a:pt x="0" y="84963"/>
                </a:lnTo>
                <a:lnTo>
                  <a:pt x="427393" y="84963"/>
                </a:lnTo>
                <a:lnTo>
                  <a:pt x="435386" y="81623"/>
                </a:lnTo>
                <a:lnTo>
                  <a:pt x="441913" y="72518"/>
                </a:lnTo>
                <a:lnTo>
                  <a:pt x="446315" y="59015"/>
                </a:lnTo>
                <a:lnTo>
                  <a:pt x="447929" y="42481"/>
                </a:lnTo>
                <a:lnTo>
                  <a:pt x="446263" y="25947"/>
                </a:lnTo>
                <a:lnTo>
                  <a:pt x="441502" y="12444"/>
                </a:lnTo>
                <a:lnTo>
                  <a:pt x="433998" y="3339"/>
                </a:lnTo>
                <a:lnTo>
                  <a:pt x="424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543943" y="2760160"/>
            <a:ext cx="448309" cy="85090"/>
          </a:xfrm>
          <a:custGeom>
            <a:avLst/>
            <a:gdLst/>
            <a:ahLst/>
            <a:cxnLst/>
            <a:rect l="l" t="t" r="r" b="b"/>
            <a:pathLst>
              <a:path w="448309" h="85089">
                <a:moveTo>
                  <a:pt x="424103" y="0"/>
                </a:moveTo>
                <a:lnTo>
                  <a:pt x="0" y="0"/>
                </a:lnTo>
                <a:lnTo>
                  <a:pt x="0" y="84963"/>
                </a:lnTo>
                <a:lnTo>
                  <a:pt x="427393" y="84963"/>
                </a:lnTo>
                <a:lnTo>
                  <a:pt x="435386" y="81623"/>
                </a:lnTo>
                <a:lnTo>
                  <a:pt x="441913" y="72518"/>
                </a:lnTo>
                <a:lnTo>
                  <a:pt x="446315" y="59015"/>
                </a:lnTo>
                <a:lnTo>
                  <a:pt x="447929" y="42481"/>
                </a:lnTo>
                <a:lnTo>
                  <a:pt x="446263" y="25947"/>
                </a:lnTo>
                <a:lnTo>
                  <a:pt x="441502" y="12444"/>
                </a:lnTo>
                <a:lnTo>
                  <a:pt x="433998" y="3339"/>
                </a:lnTo>
                <a:lnTo>
                  <a:pt x="424103" y="0"/>
                </a:lnTo>
                <a:close/>
              </a:path>
            </a:pathLst>
          </a:custGeom>
          <a:ln w="115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523393" y="2760157"/>
            <a:ext cx="41275" cy="85090"/>
          </a:xfrm>
          <a:custGeom>
            <a:avLst/>
            <a:gdLst/>
            <a:ahLst/>
            <a:cxnLst/>
            <a:rect l="l" t="t" r="r" b="b"/>
            <a:pathLst>
              <a:path w="41275" h="85089">
                <a:moveTo>
                  <a:pt x="20548" y="0"/>
                </a:moveTo>
                <a:lnTo>
                  <a:pt x="12553" y="3339"/>
                </a:lnTo>
                <a:lnTo>
                  <a:pt x="6021" y="12444"/>
                </a:lnTo>
                <a:lnTo>
                  <a:pt x="1615" y="25947"/>
                </a:lnTo>
                <a:lnTo>
                  <a:pt x="0" y="42481"/>
                </a:lnTo>
                <a:lnTo>
                  <a:pt x="1615" y="59020"/>
                </a:lnTo>
                <a:lnTo>
                  <a:pt x="6021" y="72523"/>
                </a:lnTo>
                <a:lnTo>
                  <a:pt x="12553" y="81625"/>
                </a:lnTo>
                <a:lnTo>
                  <a:pt x="20548" y="84963"/>
                </a:lnTo>
                <a:lnTo>
                  <a:pt x="28541" y="81625"/>
                </a:lnTo>
                <a:lnTo>
                  <a:pt x="35069" y="72523"/>
                </a:lnTo>
                <a:lnTo>
                  <a:pt x="39470" y="59020"/>
                </a:lnTo>
                <a:lnTo>
                  <a:pt x="41084" y="42481"/>
                </a:lnTo>
                <a:lnTo>
                  <a:pt x="39470" y="25947"/>
                </a:lnTo>
                <a:lnTo>
                  <a:pt x="35069" y="12444"/>
                </a:lnTo>
                <a:lnTo>
                  <a:pt x="28541" y="3339"/>
                </a:lnTo>
                <a:lnTo>
                  <a:pt x="205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523393" y="2760157"/>
            <a:ext cx="41275" cy="85090"/>
          </a:xfrm>
          <a:custGeom>
            <a:avLst/>
            <a:gdLst/>
            <a:ahLst/>
            <a:cxnLst/>
            <a:rect l="l" t="t" r="r" b="b"/>
            <a:pathLst>
              <a:path w="41275" h="85089">
                <a:moveTo>
                  <a:pt x="41084" y="42481"/>
                </a:moveTo>
                <a:lnTo>
                  <a:pt x="39470" y="59020"/>
                </a:lnTo>
                <a:lnTo>
                  <a:pt x="35069" y="72523"/>
                </a:lnTo>
                <a:lnTo>
                  <a:pt x="28541" y="81625"/>
                </a:lnTo>
                <a:lnTo>
                  <a:pt x="20548" y="84963"/>
                </a:lnTo>
                <a:lnTo>
                  <a:pt x="12553" y="81625"/>
                </a:lnTo>
                <a:lnTo>
                  <a:pt x="6021" y="72523"/>
                </a:lnTo>
                <a:lnTo>
                  <a:pt x="1615" y="59020"/>
                </a:lnTo>
                <a:lnTo>
                  <a:pt x="0" y="42481"/>
                </a:lnTo>
                <a:lnTo>
                  <a:pt x="1615" y="25947"/>
                </a:lnTo>
                <a:lnTo>
                  <a:pt x="6021" y="12444"/>
                </a:lnTo>
                <a:lnTo>
                  <a:pt x="12553" y="3339"/>
                </a:lnTo>
                <a:lnTo>
                  <a:pt x="20548" y="0"/>
                </a:lnTo>
                <a:lnTo>
                  <a:pt x="28541" y="3339"/>
                </a:lnTo>
                <a:lnTo>
                  <a:pt x="35069" y="12444"/>
                </a:lnTo>
                <a:lnTo>
                  <a:pt x="39470" y="25947"/>
                </a:lnTo>
                <a:lnTo>
                  <a:pt x="41084" y="42481"/>
                </a:lnTo>
                <a:close/>
              </a:path>
            </a:pathLst>
          </a:custGeom>
          <a:ln w="115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586783" y="2835813"/>
            <a:ext cx="438150" cy="85090"/>
          </a:xfrm>
          <a:custGeom>
            <a:avLst/>
            <a:gdLst/>
            <a:ahLst/>
            <a:cxnLst/>
            <a:rect l="l" t="t" r="r" b="b"/>
            <a:pathLst>
              <a:path w="438150" h="85089">
                <a:moveTo>
                  <a:pt x="414235" y="0"/>
                </a:moveTo>
                <a:lnTo>
                  <a:pt x="0" y="0"/>
                </a:lnTo>
                <a:lnTo>
                  <a:pt x="0" y="84963"/>
                </a:lnTo>
                <a:lnTo>
                  <a:pt x="417525" y="84963"/>
                </a:lnTo>
                <a:lnTo>
                  <a:pt x="425518" y="81623"/>
                </a:lnTo>
                <a:lnTo>
                  <a:pt x="432046" y="72518"/>
                </a:lnTo>
                <a:lnTo>
                  <a:pt x="436447" y="59015"/>
                </a:lnTo>
                <a:lnTo>
                  <a:pt x="438061" y="42481"/>
                </a:lnTo>
                <a:lnTo>
                  <a:pt x="436395" y="25947"/>
                </a:lnTo>
                <a:lnTo>
                  <a:pt x="431634" y="12444"/>
                </a:lnTo>
                <a:lnTo>
                  <a:pt x="424130" y="3339"/>
                </a:lnTo>
                <a:lnTo>
                  <a:pt x="414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586783" y="2835813"/>
            <a:ext cx="438150" cy="85090"/>
          </a:xfrm>
          <a:custGeom>
            <a:avLst/>
            <a:gdLst/>
            <a:ahLst/>
            <a:cxnLst/>
            <a:rect l="l" t="t" r="r" b="b"/>
            <a:pathLst>
              <a:path w="438150" h="85089">
                <a:moveTo>
                  <a:pt x="414235" y="0"/>
                </a:moveTo>
                <a:lnTo>
                  <a:pt x="0" y="0"/>
                </a:lnTo>
                <a:lnTo>
                  <a:pt x="0" y="84963"/>
                </a:lnTo>
                <a:lnTo>
                  <a:pt x="417525" y="84963"/>
                </a:lnTo>
                <a:lnTo>
                  <a:pt x="425518" y="81623"/>
                </a:lnTo>
                <a:lnTo>
                  <a:pt x="432046" y="72518"/>
                </a:lnTo>
                <a:lnTo>
                  <a:pt x="436447" y="59015"/>
                </a:lnTo>
                <a:lnTo>
                  <a:pt x="438061" y="42481"/>
                </a:lnTo>
                <a:lnTo>
                  <a:pt x="436395" y="25947"/>
                </a:lnTo>
                <a:lnTo>
                  <a:pt x="431634" y="12444"/>
                </a:lnTo>
                <a:lnTo>
                  <a:pt x="424130" y="3339"/>
                </a:lnTo>
                <a:lnTo>
                  <a:pt x="414235" y="0"/>
                </a:lnTo>
                <a:close/>
              </a:path>
            </a:pathLst>
          </a:custGeom>
          <a:ln w="115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566228" y="2835811"/>
            <a:ext cx="41275" cy="85090"/>
          </a:xfrm>
          <a:custGeom>
            <a:avLst/>
            <a:gdLst/>
            <a:ahLst/>
            <a:cxnLst/>
            <a:rect l="l" t="t" r="r" b="b"/>
            <a:pathLst>
              <a:path w="41275" h="85089">
                <a:moveTo>
                  <a:pt x="20548" y="0"/>
                </a:moveTo>
                <a:lnTo>
                  <a:pt x="12553" y="3339"/>
                </a:lnTo>
                <a:lnTo>
                  <a:pt x="6021" y="12444"/>
                </a:lnTo>
                <a:lnTo>
                  <a:pt x="1615" y="25947"/>
                </a:lnTo>
                <a:lnTo>
                  <a:pt x="0" y="42481"/>
                </a:lnTo>
                <a:lnTo>
                  <a:pt x="1615" y="59020"/>
                </a:lnTo>
                <a:lnTo>
                  <a:pt x="6021" y="72523"/>
                </a:lnTo>
                <a:lnTo>
                  <a:pt x="12553" y="81625"/>
                </a:lnTo>
                <a:lnTo>
                  <a:pt x="20548" y="84963"/>
                </a:lnTo>
                <a:lnTo>
                  <a:pt x="28541" y="81625"/>
                </a:lnTo>
                <a:lnTo>
                  <a:pt x="35069" y="72523"/>
                </a:lnTo>
                <a:lnTo>
                  <a:pt x="39470" y="59020"/>
                </a:lnTo>
                <a:lnTo>
                  <a:pt x="41084" y="42481"/>
                </a:lnTo>
                <a:lnTo>
                  <a:pt x="39470" y="25947"/>
                </a:lnTo>
                <a:lnTo>
                  <a:pt x="35069" y="12444"/>
                </a:lnTo>
                <a:lnTo>
                  <a:pt x="28541" y="3339"/>
                </a:lnTo>
                <a:lnTo>
                  <a:pt x="205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566228" y="2835811"/>
            <a:ext cx="41275" cy="85090"/>
          </a:xfrm>
          <a:custGeom>
            <a:avLst/>
            <a:gdLst/>
            <a:ahLst/>
            <a:cxnLst/>
            <a:rect l="l" t="t" r="r" b="b"/>
            <a:pathLst>
              <a:path w="41275" h="85089">
                <a:moveTo>
                  <a:pt x="41084" y="42481"/>
                </a:moveTo>
                <a:lnTo>
                  <a:pt x="39470" y="59020"/>
                </a:lnTo>
                <a:lnTo>
                  <a:pt x="35069" y="72523"/>
                </a:lnTo>
                <a:lnTo>
                  <a:pt x="28541" y="81625"/>
                </a:lnTo>
                <a:lnTo>
                  <a:pt x="20548" y="84963"/>
                </a:lnTo>
                <a:lnTo>
                  <a:pt x="12553" y="81625"/>
                </a:lnTo>
                <a:lnTo>
                  <a:pt x="6021" y="72523"/>
                </a:lnTo>
                <a:lnTo>
                  <a:pt x="1615" y="59020"/>
                </a:lnTo>
                <a:lnTo>
                  <a:pt x="0" y="42481"/>
                </a:lnTo>
                <a:lnTo>
                  <a:pt x="1615" y="25947"/>
                </a:lnTo>
                <a:lnTo>
                  <a:pt x="6021" y="12444"/>
                </a:lnTo>
                <a:lnTo>
                  <a:pt x="12553" y="3339"/>
                </a:lnTo>
                <a:lnTo>
                  <a:pt x="20548" y="0"/>
                </a:lnTo>
                <a:lnTo>
                  <a:pt x="28541" y="3339"/>
                </a:lnTo>
                <a:lnTo>
                  <a:pt x="35069" y="12444"/>
                </a:lnTo>
                <a:lnTo>
                  <a:pt x="39470" y="25947"/>
                </a:lnTo>
                <a:lnTo>
                  <a:pt x="41084" y="42481"/>
                </a:lnTo>
                <a:close/>
              </a:path>
            </a:pathLst>
          </a:custGeom>
          <a:ln w="115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597828" y="2733542"/>
            <a:ext cx="478155" cy="212725"/>
          </a:xfrm>
          <a:custGeom>
            <a:avLst/>
            <a:gdLst/>
            <a:ahLst/>
            <a:cxnLst/>
            <a:rect l="l" t="t" r="r" b="b"/>
            <a:pathLst>
              <a:path w="478154" h="212725">
                <a:moveTo>
                  <a:pt x="418528" y="0"/>
                </a:moveTo>
                <a:lnTo>
                  <a:pt x="0" y="0"/>
                </a:lnTo>
                <a:lnTo>
                  <a:pt x="19986" y="8345"/>
                </a:lnTo>
                <a:lnTo>
                  <a:pt x="36307" y="31105"/>
                </a:lnTo>
                <a:lnTo>
                  <a:pt x="47311" y="64861"/>
                </a:lnTo>
                <a:lnTo>
                  <a:pt x="51346" y="106197"/>
                </a:lnTo>
                <a:lnTo>
                  <a:pt x="47311" y="147538"/>
                </a:lnTo>
                <a:lnTo>
                  <a:pt x="36307" y="181294"/>
                </a:lnTo>
                <a:lnTo>
                  <a:pt x="19986" y="204050"/>
                </a:lnTo>
                <a:lnTo>
                  <a:pt x="0" y="212394"/>
                </a:lnTo>
                <a:lnTo>
                  <a:pt x="426745" y="212394"/>
                </a:lnTo>
                <a:lnTo>
                  <a:pt x="446739" y="204050"/>
                </a:lnTo>
                <a:lnTo>
                  <a:pt x="463064" y="181294"/>
                </a:lnTo>
                <a:lnTo>
                  <a:pt x="474069" y="147538"/>
                </a:lnTo>
                <a:lnTo>
                  <a:pt x="478104" y="106197"/>
                </a:lnTo>
                <a:lnTo>
                  <a:pt x="473940" y="64861"/>
                </a:lnTo>
                <a:lnTo>
                  <a:pt x="462037" y="31105"/>
                </a:lnTo>
                <a:lnTo>
                  <a:pt x="443273" y="8345"/>
                </a:lnTo>
                <a:lnTo>
                  <a:pt x="418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597828" y="2733542"/>
            <a:ext cx="478155" cy="212725"/>
          </a:xfrm>
          <a:custGeom>
            <a:avLst/>
            <a:gdLst/>
            <a:ahLst/>
            <a:cxnLst/>
            <a:rect l="l" t="t" r="r" b="b"/>
            <a:pathLst>
              <a:path w="478154" h="212725">
                <a:moveTo>
                  <a:pt x="418528" y="0"/>
                </a:moveTo>
                <a:lnTo>
                  <a:pt x="0" y="0"/>
                </a:lnTo>
                <a:lnTo>
                  <a:pt x="19986" y="8345"/>
                </a:lnTo>
                <a:lnTo>
                  <a:pt x="36307" y="31105"/>
                </a:lnTo>
                <a:lnTo>
                  <a:pt x="47311" y="64861"/>
                </a:lnTo>
                <a:lnTo>
                  <a:pt x="51346" y="106197"/>
                </a:lnTo>
                <a:lnTo>
                  <a:pt x="47311" y="147538"/>
                </a:lnTo>
                <a:lnTo>
                  <a:pt x="36307" y="181294"/>
                </a:lnTo>
                <a:lnTo>
                  <a:pt x="19986" y="204050"/>
                </a:lnTo>
                <a:lnTo>
                  <a:pt x="0" y="212394"/>
                </a:lnTo>
                <a:lnTo>
                  <a:pt x="426745" y="212394"/>
                </a:lnTo>
                <a:lnTo>
                  <a:pt x="446739" y="204050"/>
                </a:lnTo>
                <a:lnTo>
                  <a:pt x="463064" y="181294"/>
                </a:lnTo>
                <a:lnTo>
                  <a:pt x="474069" y="147538"/>
                </a:lnTo>
                <a:lnTo>
                  <a:pt x="478104" y="106197"/>
                </a:lnTo>
                <a:lnTo>
                  <a:pt x="473940" y="64861"/>
                </a:lnTo>
                <a:lnTo>
                  <a:pt x="462037" y="31105"/>
                </a:lnTo>
                <a:lnTo>
                  <a:pt x="443273" y="8345"/>
                </a:lnTo>
                <a:lnTo>
                  <a:pt x="418528" y="0"/>
                </a:lnTo>
                <a:close/>
              </a:path>
            </a:pathLst>
          </a:custGeom>
          <a:ln w="115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6235412" y="4516067"/>
            <a:ext cx="69469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45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850" b="1" spc="15" dirty="0">
                <a:solidFill>
                  <a:srgbClr val="FFFFFF"/>
                </a:solidFill>
                <a:latin typeface="Lucida Sans"/>
                <a:cs typeface="Lucida Sans"/>
              </a:rPr>
              <a:t>NS</a:t>
            </a:r>
            <a:r>
              <a:rPr sz="850" b="1" spc="-10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850" b="1" spc="5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850" b="1" spc="25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850" b="1" spc="-9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850" b="1" spc="-45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850" b="1" spc="40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850" b="1" spc="3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endParaRPr sz="850">
              <a:latin typeface="Lucida Sans"/>
              <a:cs typeface="Lucida San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6201174" y="3691342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70" h="763270">
                <a:moveTo>
                  <a:pt x="381533" y="0"/>
                </a:moveTo>
                <a:lnTo>
                  <a:pt x="333674" y="2972"/>
                </a:lnTo>
                <a:lnTo>
                  <a:pt x="287588" y="11652"/>
                </a:lnTo>
                <a:lnTo>
                  <a:pt x="243635" y="25681"/>
                </a:lnTo>
                <a:lnTo>
                  <a:pt x="202171" y="44701"/>
                </a:lnTo>
                <a:lnTo>
                  <a:pt x="163553" y="68357"/>
                </a:lnTo>
                <a:lnTo>
                  <a:pt x="128140" y="96289"/>
                </a:lnTo>
                <a:lnTo>
                  <a:pt x="96289" y="128140"/>
                </a:lnTo>
                <a:lnTo>
                  <a:pt x="68357" y="163553"/>
                </a:lnTo>
                <a:lnTo>
                  <a:pt x="44701" y="202171"/>
                </a:lnTo>
                <a:lnTo>
                  <a:pt x="25681" y="243635"/>
                </a:lnTo>
                <a:lnTo>
                  <a:pt x="11652" y="287588"/>
                </a:lnTo>
                <a:lnTo>
                  <a:pt x="2972" y="333674"/>
                </a:lnTo>
                <a:lnTo>
                  <a:pt x="0" y="381533"/>
                </a:lnTo>
                <a:lnTo>
                  <a:pt x="2972" y="429392"/>
                </a:lnTo>
                <a:lnTo>
                  <a:pt x="11652" y="475477"/>
                </a:lnTo>
                <a:lnTo>
                  <a:pt x="25681" y="519431"/>
                </a:lnTo>
                <a:lnTo>
                  <a:pt x="44701" y="560895"/>
                </a:lnTo>
                <a:lnTo>
                  <a:pt x="68357" y="599513"/>
                </a:lnTo>
                <a:lnTo>
                  <a:pt x="96289" y="634926"/>
                </a:lnTo>
                <a:lnTo>
                  <a:pt x="128140" y="666777"/>
                </a:lnTo>
                <a:lnTo>
                  <a:pt x="163553" y="694709"/>
                </a:lnTo>
                <a:lnTo>
                  <a:pt x="202171" y="718364"/>
                </a:lnTo>
                <a:lnTo>
                  <a:pt x="243635" y="737385"/>
                </a:lnTo>
                <a:lnTo>
                  <a:pt x="287588" y="751414"/>
                </a:lnTo>
                <a:lnTo>
                  <a:pt x="333674" y="760094"/>
                </a:lnTo>
                <a:lnTo>
                  <a:pt x="381533" y="763066"/>
                </a:lnTo>
                <a:lnTo>
                  <a:pt x="429392" y="760094"/>
                </a:lnTo>
                <a:lnTo>
                  <a:pt x="475477" y="751414"/>
                </a:lnTo>
                <a:lnTo>
                  <a:pt x="519431" y="737385"/>
                </a:lnTo>
                <a:lnTo>
                  <a:pt x="560895" y="718364"/>
                </a:lnTo>
                <a:lnTo>
                  <a:pt x="599513" y="694709"/>
                </a:lnTo>
                <a:lnTo>
                  <a:pt x="634926" y="666777"/>
                </a:lnTo>
                <a:lnTo>
                  <a:pt x="666777" y="634926"/>
                </a:lnTo>
                <a:lnTo>
                  <a:pt x="694709" y="599513"/>
                </a:lnTo>
                <a:lnTo>
                  <a:pt x="718364" y="560895"/>
                </a:lnTo>
                <a:lnTo>
                  <a:pt x="737385" y="519431"/>
                </a:lnTo>
                <a:lnTo>
                  <a:pt x="751414" y="475477"/>
                </a:lnTo>
                <a:lnTo>
                  <a:pt x="760094" y="429392"/>
                </a:lnTo>
                <a:lnTo>
                  <a:pt x="763066" y="381533"/>
                </a:lnTo>
                <a:lnTo>
                  <a:pt x="760094" y="333674"/>
                </a:lnTo>
                <a:lnTo>
                  <a:pt x="751414" y="287588"/>
                </a:lnTo>
                <a:lnTo>
                  <a:pt x="737385" y="243635"/>
                </a:lnTo>
                <a:lnTo>
                  <a:pt x="718364" y="202171"/>
                </a:lnTo>
                <a:lnTo>
                  <a:pt x="694709" y="163553"/>
                </a:lnTo>
                <a:lnTo>
                  <a:pt x="666777" y="128140"/>
                </a:lnTo>
                <a:lnTo>
                  <a:pt x="634926" y="96289"/>
                </a:lnTo>
                <a:lnTo>
                  <a:pt x="599513" y="68357"/>
                </a:lnTo>
                <a:lnTo>
                  <a:pt x="560895" y="44701"/>
                </a:lnTo>
                <a:lnTo>
                  <a:pt x="519431" y="25681"/>
                </a:lnTo>
                <a:lnTo>
                  <a:pt x="475477" y="11652"/>
                </a:lnTo>
                <a:lnTo>
                  <a:pt x="429392" y="2972"/>
                </a:lnTo>
                <a:lnTo>
                  <a:pt x="381533" y="0"/>
                </a:lnTo>
                <a:close/>
              </a:path>
            </a:pathLst>
          </a:custGeom>
          <a:solidFill>
            <a:srgbClr val="E7A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201174" y="3691342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70" h="763270">
                <a:moveTo>
                  <a:pt x="381533" y="763066"/>
                </a:moveTo>
                <a:lnTo>
                  <a:pt x="429392" y="760094"/>
                </a:lnTo>
                <a:lnTo>
                  <a:pt x="475477" y="751414"/>
                </a:lnTo>
                <a:lnTo>
                  <a:pt x="519431" y="737385"/>
                </a:lnTo>
                <a:lnTo>
                  <a:pt x="560895" y="718364"/>
                </a:lnTo>
                <a:lnTo>
                  <a:pt x="599513" y="694709"/>
                </a:lnTo>
                <a:lnTo>
                  <a:pt x="634926" y="666777"/>
                </a:lnTo>
                <a:lnTo>
                  <a:pt x="666777" y="634926"/>
                </a:lnTo>
                <a:lnTo>
                  <a:pt x="694709" y="599513"/>
                </a:lnTo>
                <a:lnTo>
                  <a:pt x="718364" y="560895"/>
                </a:lnTo>
                <a:lnTo>
                  <a:pt x="737385" y="519431"/>
                </a:lnTo>
                <a:lnTo>
                  <a:pt x="751414" y="475477"/>
                </a:lnTo>
                <a:lnTo>
                  <a:pt x="760094" y="429392"/>
                </a:lnTo>
                <a:lnTo>
                  <a:pt x="763066" y="381533"/>
                </a:lnTo>
                <a:lnTo>
                  <a:pt x="760094" y="333674"/>
                </a:lnTo>
                <a:lnTo>
                  <a:pt x="751414" y="287588"/>
                </a:lnTo>
                <a:lnTo>
                  <a:pt x="737385" y="243635"/>
                </a:lnTo>
                <a:lnTo>
                  <a:pt x="718364" y="202171"/>
                </a:lnTo>
                <a:lnTo>
                  <a:pt x="694709" y="163553"/>
                </a:lnTo>
                <a:lnTo>
                  <a:pt x="666777" y="128140"/>
                </a:lnTo>
                <a:lnTo>
                  <a:pt x="634926" y="96289"/>
                </a:lnTo>
                <a:lnTo>
                  <a:pt x="599513" y="68357"/>
                </a:lnTo>
                <a:lnTo>
                  <a:pt x="560895" y="44701"/>
                </a:lnTo>
                <a:lnTo>
                  <a:pt x="519431" y="25681"/>
                </a:lnTo>
                <a:lnTo>
                  <a:pt x="475477" y="11652"/>
                </a:lnTo>
                <a:lnTo>
                  <a:pt x="429392" y="2972"/>
                </a:lnTo>
                <a:lnTo>
                  <a:pt x="381533" y="0"/>
                </a:lnTo>
                <a:lnTo>
                  <a:pt x="333674" y="2972"/>
                </a:lnTo>
                <a:lnTo>
                  <a:pt x="287588" y="11652"/>
                </a:lnTo>
                <a:lnTo>
                  <a:pt x="243635" y="25681"/>
                </a:lnTo>
                <a:lnTo>
                  <a:pt x="202171" y="44701"/>
                </a:lnTo>
                <a:lnTo>
                  <a:pt x="163553" y="68357"/>
                </a:lnTo>
                <a:lnTo>
                  <a:pt x="128140" y="96289"/>
                </a:lnTo>
                <a:lnTo>
                  <a:pt x="96289" y="128140"/>
                </a:lnTo>
                <a:lnTo>
                  <a:pt x="68357" y="163553"/>
                </a:lnTo>
                <a:lnTo>
                  <a:pt x="44701" y="202171"/>
                </a:lnTo>
                <a:lnTo>
                  <a:pt x="25681" y="243635"/>
                </a:lnTo>
                <a:lnTo>
                  <a:pt x="11652" y="287588"/>
                </a:lnTo>
                <a:lnTo>
                  <a:pt x="2972" y="333674"/>
                </a:lnTo>
                <a:lnTo>
                  <a:pt x="0" y="381533"/>
                </a:lnTo>
                <a:lnTo>
                  <a:pt x="2972" y="429392"/>
                </a:lnTo>
                <a:lnTo>
                  <a:pt x="11652" y="475477"/>
                </a:lnTo>
                <a:lnTo>
                  <a:pt x="25681" y="519431"/>
                </a:lnTo>
                <a:lnTo>
                  <a:pt x="44701" y="560895"/>
                </a:lnTo>
                <a:lnTo>
                  <a:pt x="68357" y="599513"/>
                </a:lnTo>
                <a:lnTo>
                  <a:pt x="96289" y="634926"/>
                </a:lnTo>
                <a:lnTo>
                  <a:pt x="128140" y="666777"/>
                </a:lnTo>
                <a:lnTo>
                  <a:pt x="163553" y="694709"/>
                </a:lnTo>
                <a:lnTo>
                  <a:pt x="202171" y="718364"/>
                </a:lnTo>
                <a:lnTo>
                  <a:pt x="243635" y="737385"/>
                </a:lnTo>
                <a:lnTo>
                  <a:pt x="287588" y="751414"/>
                </a:lnTo>
                <a:lnTo>
                  <a:pt x="333674" y="760094"/>
                </a:lnTo>
                <a:lnTo>
                  <a:pt x="381533" y="763066"/>
                </a:lnTo>
                <a:close/>
              </a:path>
            </a:pathLst>
          </a:custGeom>
          <a:ln w="176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286370" y="4037091"/>
            <a:ext cx="379095" cy="87630"/>
          </a:xfrm>
          <a:custGeom>
            <a:avLst/>
            <a:gdLst/>
            <a:ahLst/>
            <a:cxnLst/>
            <a:rect l="l" t="t" r="r" b="b"/>
            <a:pathLst>
              <a:path w="379095" h="87629">
                <a:moveTo>
                  <a:pt x="357555" y="0"/>
                </a:moveTo>
                <a:lnTo>
                  <a:pt x="0" y="0"/>
                </a:lnTo>
                <a:lnTo>
                  <a:pt x="0" y="87185"/>
                </a:lnTo>
                <a:lnTo>
                  <a:pt x="357555" y="87185"/>
                </a:lnTo>
                <a:lnTo>
                  <a:pt x="365762" y="83761"/>
                </a:lnTo>
                <a:lnTo>
                  <a:pt x="372464" y="74421"/>
                </a:lnTo>
                <a:lnTo>
                  <a:pt x="376981" y="60567"/>
                </a:lnTo>
                <a:lnTo>
                  <a:pt x="378637" y="43599"/>
                </a:lnTo>
                <a:lnTo>
                  <a:pt x="376981" y="26628"/>
                </a:lnTo>
                <a:lnTo>
                  <a:pt x="372464" y="12769"/>
                </a:lnTo>
                <a:lnTo>
                  <a:pt x="365762" y="3426"/>
                </a:lnTo>
                <a:lnTo>
                  <a:pt x="357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286370" y="4037091"/>
            <a:ext cx="379095" cy="87630"/>
          </a:xfrm>
          <a:custGeom>
            <a:avLst/>
            <a:gdLst/>
            <a:ahLst/>
            <a:cxnLst/>
            <a:rect l="l" t="t" r="r" b="b"/>
            <a:pathLst>
              <a:path w="379095" h="87629">
                <a:moveTo>
                  <a:pt x="357555" y="0"/>
                </a:moveTo>
                <a:lnTo>
                  <a:pt x="0" y="0"/>
                </a:lnTo>
                <a:lnTo>
                  <a:pt x="0" y="87185"/>
                </a:lnTo>
                <a:lnTo>
                  <a:pt x="357555" y="87185"/>
                </a:lnTo>
                <a:lnTo>
                  <a:pt x="365762" y="83761"/>
                </a:lnTo>
                <a:lnTo>
                  <a:pt x="372464" y="74421"/>
                </a:lnTo>
                <a:lnTo>
                  <a:pt x="376981" y="60567"/>
                </a:lnTo>
                <a:lnTo>
                  <a:pt x="378637" y="43599"/>
                </a:lnTo>
                <a:lnTo>
                  <a:pt x="376981" y="26628"/>
                </a:lnTo>
                <a:lnTo>
                  <a:pt x="372464" y="12769"/>
                </a:lnTo>
                <a:lnTo>
                  <a:pt x="365762" y="3426"/>
                </a:lnTo>
                <a:lnTo>
                  <a:pt x="357555" y="0"/>
                </a:lnTo>
                <a:close/>
              </a:path>
            </a:pathLst>
          </a:custGeom>
          <a:ln w="1181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265282" y="4037088"/>
            <a:ext cx="42545" cy="87630"/>
          </a:xfrm>
          <a:custGeom>
            <a:avLst/>
            <a:gdLst/>
            <a:ahLst/>
            <a:cxnLst/>
            <a:rect l="l" t="t" r="r" b="b"/>
            <a:pathLst>
              <a:path w="42545" h="87629">
                <a:moveTo>
                  <a:pt x="21081" y="0"/>
                </a:moveTo>
                <a:lnTo>
                  <a:pt x="12880" y="3426"/>
                </a:lnTo>
                <a:lnTo>
                  <a:pt x="6178" y="12769"/>
                </a:lnTo>
                <a:lnTo>
                  <a:pt x="1658" y="26628"/>
                </a:lnTo>
                <a:lnTo>
                  <a:pt x="0" y="43599"/>
                </a:lnTo>
                <a:lnTo>
                  <a:pt x="1658" y="60569"/>
                </a:lnTo>
                <a:lnTo>
                  <a:pt x="6178" y="74428"/>
                </a:lnTo>
                <a:lnTo>
                  <a:pt x="12880" y="83771"/>
                </a:lnTo>
                <a:lnTo>
                  <a:pt x="21081" y="87198"/>
                </a:lnTo>
                <a:lnTo>
                  <a:pt x="29289" y="83771"/>
                </a:lnTo>
                <a:lnTo>
                  <a:pt x="35990" y="74428"/>
                </a:lnTo>
                <a:lnTo>
                  <a:pt x="40507" y="60569"/>
                </a:lnTo>
                <a:lnTo>
                  <a:pt x="42163" y="43599"/>
                </a:lnTo>
                <a:lnTo>
                  <a:pt x="40507" y="26628"/>
                </a:lnTo>
                <a:lnTo>
                  <a:pt x="35990" y="12769"/>
                </a:lnTo>
                <a:lnTo>
                  <a:pt x="29289" y="3426"/>
                </a:lnTo>
                <a:lnTo>
                  <a:pt x="21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265282" y="4037088"/>
            <a:ext cx="42545" cy="87630"/>
          </a:xfrm>
          <a:custGeom>
            <a:avLst/>
            <a:gdLst/>
            <a:ahLst/>
            <a:cxnLst/>
            <a:rect l="l" t="t" r="r" b="b"/>
            <a:pathLst>
              <a:path w="42545" h="87629">
                <a:moveTo>
                  <a:pt x="42163" y="43599"/>
                </a:moveTo>
                <a:lnTo>
                  <a:pt x="40507" y="60569"/>
                </a:lnTo>
                <a:lnTo>
                  <a:pt x="35990" y="74428"/>
                </a:lnTo>
                <a:lnTo>
                  <a:pt x="29289" y="83771"/>
                </a:lnTo>
                <a:lnTo>
                  <a:pt x="21081" y="87198"/>
                </a:lnTo>
                <a:lnTo>
                  <a:pt x="12880" y="83771"/>
                </a:lnTo>
                <a:lnTo>
                  <a:pt x="6178" y="74428"/>
                </a:lnTo>
                <a:lnTo>
                  <a:pt x="1658" y="60569"/>
                </a:lnTo>
                <a:lnTo>
                  <a:pt x="0" y="43599"/>
                </a:lnTo>
                <a:lnTo>
                  <a:pt x="1658" y="26628"/>
                </a:lnTo>
                <a:lnTo>
                  <a:pt x="6178" y="12769"/>
                </a:lnTo>
                <a:lnTo>
                  <a:pt x="12880" y="3426"/>
                </a:lnTo>
                <a:lnTo>
                  <a:pt x="21081" y="0"/>
                </a:lnTo>
                <a:lnTo>
                  <a:pt x="29289" y="3426"/>
                </a:lnTo>
                <a:lnTo>
                  <a:pt x="35990" y="12769"/>
                </a:lnTo>
                <a:lnTo>
                  <a:pt x="40507" y="26628"/>
                </a:lnTo>
                <a:lnTo>
                  <a:pt x="42163" y="43599"/>
                </a:lnTo>
                <a:close/>
              </a:path>
            </a:pathLst>
          </a:custGeom>
          <a:ln w="1181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695024" y="4156214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9931" y="0"/>
                </a:moveTo>
                <a:lnTo>
                  <a:pt x="0" y="9931"/>
                </a:lnTo>
                <a:lnTo>
                  <a:pt x="24828" y="34747"/>
                </a:lnTo>
                <a:lnTo>
                  <a:pt x="34747" y="24815"/>
                </a:lnTo>
                <a:lnTo>
                  <a:pt x="99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695024" y="4156214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34747" y="24815"/>
                </a:moveTo>
                <a:lnTo>
                  <a:pt x="24828" y="34747"/>
                </a:lnTo>
                <a:lnTo>
                  <a:pt x="0" y="9931"/>
                </a:lnTo>
                <a:lnTo>
                  <a:pt x="9931" y="0"/>
                </a:lnTo>
                <a:lnTo>
                  <a:pt x="34747" y="24815"/>
                </a:lnTo>
                <a:close/>
              </a:path>
            </a:pathLst>
          </a:custGeom>
          <a:ln w="1181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504741" y="3965929"/>
            <a:ext cx="227965" cy="227965"/>
          </a:xfrm>
          <a:custGeom>
            <a:avLst/>
            <a:gdLst/>
            <a:ahLst/>
            <a:cxnLst/>
            <a:rect l="l" t="t" r="r" b="b"/>
            <a:pathLst>
              <a:path w="227965" h="227964">
                <a:moveTo>
                  <a:pt x="194322" y="33337"/>
                </a:moveTo>
                <a:lnTo>
                  <a:pt x="219325" y="70998"/>
                </a:lnTo>
                <a:lnTo>
                  <a:pt x="227660" y="113833"/>
                </a:lnTo>
                <a:lnTo>
                  <a:pt x="219325" y="156663"/>
                </a:lnTo>
                <a:lnTo>
                  <a:pt x="194322" y="194310"/>
                </a:lnTo>
                <a:lnTo>
                  <a:pt x="156668" y="219320"/>
                </a:lnTo>
                <a:lnTo>
                  <a:pt x="113834" y="227657"/>
                </a:lnTo>
                <a:lnTo>
                  <a:pt x="70998" y="219320"/>
                </a:lnTo>
                <a:lnTo>
                  <a:pt x="33337" y="194310"/>
                </a:lnTo>
                <a:lnTo>
                  <a:pt x="8334" y="156658"/>
                </a:lnTo>
                <a:lnTo>
                  <a:pt x="0" y="113828"/>
                </a:lnTo>
                <a:lnTo>
                  <a:pt x="8334" y="70996"/>
                </a:lnTo>
                <a:lnTo>
                  <a:pt x="33337" y="33337"/>
                </a:lnTo>
                <a:lnTo>
                  <a:pt x="70996" y="8334"/>
                </a:lnTo>
                <a:lnTo>
                  <a:pt x="113830" y="0"/>
                </a:lnTo>
                <a:lnTo>
                  <a:pt x="156663" y="8334"/>
                </a:lnTo>
                <a:lnTo>
                  <a:pt x="194322" y="33337"/>
                </a:lnTo>
                <a:close/>
              </a:path>
            </a:pathLst>
          </a:custGeom>
          <a:ln w="1181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712559" y="4173739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21653" y="0"/>
                </a:moveTo>
                <a:lnTo>
                  <a:pt x="15468" y="12"/>
                </a:lnTo>
                <a:lnTo>
                  <a:pt x="0" y="15481"/>
                </a:lnTo>
                <a:lnTo>
                  <a:pt x="0" y="21666"/>
                </a:lnTo>
                <a:lnTo>
                  <a:pt x="97599" y="119265"/>
                </a:lnTo>
                <a:lnTo>
                  <a:pt x="103784" y="119265"/>
                </a:lnTo>
                <a:lnTo>
                  <a:pt x="119253" y="103784"/>
                </a:lnTo>
                <a:lnTo>
                  <a:pt x="119253" y="97599"/>
                </a:lnTo>
                <a:lnTo>
                  <a:pt x="21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712559" y="4173739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115443" y="93789"/>
                </a:moveTo>
                <a:lnTo>
                  <a:pt x="119253" y="97599"/>
                </a:lnTo>
                <a:lnTo>
                  <a:pt x="119253" y="103784"/>
                </a:lnTo>
                <a:lnTo>
                  <a:pt x="115443" y="107594"/>
                </a:lnTo>
                <a:lnTo>
                  <a:pt x="107581" y="115455"/>
                </a:lnTo>
                <a:lnTo>
                  <a:pt x="103784" y="119265"/>
                </a:lnTo>
                <a:lnTo>
                  <a:pt x="97599" y="119265"/>
                </a:lnTo>
                <a:lnTo>
                  <a:pt x="93789" y="115455"/>
                </a:lnTo>
                <a:lnTo>
                  <a:pt x="3810" y="25476"/>
                </a:lnTo>
                <a:lnTo>
                  <a:pt x="0" y="21666"/>
                </a:lnTo>
                <a:lnTo>
                  <a:pt x="0" y="15481"/>
                </a:lnTo>
                <a:lnTo>
                  <a:pt x="3810" y="11671"/>
                </a:lnTo>
                <a:lnTo>
                  <a:pt x="11671" y="3810"/>
                </a:lnTo>
                <a:lnTo>
                  <a:pt x="15468" y="12"/>
                </a:lnTo>
                <a:lnTo>
                  <a:pt x="21653" y="0"/>
                </a:lnTo>
                <a:lnTo>
                  <a:pt x="25463" y="3810"/>
                </a:lnTo>
                <a:lnTo>
                  <a:pt x="115443" y="93789"/>
                </a:lnTo>
                <a:close/>
              </a:path>
            </a:pathLst>
          </a:custGeom>
          <a:ln w="1181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504766" y="4021834"/>
            <a:ext cx="176530" cy="118110"/>
          </a:xfrm>
          <a:custGeom>
            <a:avLst/>
            <a:gdLst/>
            <a:ahLst/>
            <a:cxnLst/>
            <a:rect l="l" t="t" r="r" b="b"/>
            <a:pathLst>
              <a:path w="176529" h="118110">
                <a:moveTo>
                  <a:pt x="147572" y="0"/>
                </a:moveTo>
                <a:lnTo>
                  <a:pt x="15784" y="0"/>
                </a:lnTo>
                <a:lnTo>
                  <a:pt x="3799" y="28628"/>
                </a:lnTo>
                <a:lnTo>
                  <a:pt x="0" y="58975"/>
                </a:lnTo>
                <a:lnTo>
                  <a:pt x="4384" y="89261"/>
                </a:lnTo>
                <a:lnTo>
                  <a:pt x="16952" y="117703"/>
                </a:lnTo>
                <a:lnTo>
                  <a:pt x="147572" y="117703"/>
                </a:lnTo>
                <a:lnTo>
                  <a:pt x="158652" y="113080"/>
                </a:lnTo>
                <a:lnTo>
                  <a:pt x="167698" y="100469"/>
                </a:lnTo>
                <a:lnTo>
                  <a:pt x="173797" y="81763"/>
                </a:lnTo>
                <a:lnTo>
                  <a:pt x="176033" y="58851"/>
                </a:lnTo>
                <a:lnTo>
                  <a:pt x="173797" y="35945"/>
                </a:lnTo>
                <a:lnTo>
                  <a:pt x="167698" y="17238"/>
                </a:lnTo>
                <a:lnTo>
                  <a:pt x="158652" y="4625"/>
                </a:lnTo>
                <a:lnTo>
                  <a:pt x="147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504766" y="4021834"/>
            <a:ext cx="176530" cy="118110"/>
          </a:xfrm>
          <a:custGeom>
            <a:avLst/>
            <a:gdLst/>
            <a:ahLst/>
            <a:cxnLst/>
            <a:rect l="l" t="t" r="r" b="b"/>
            <a:pathLst>
              <a:path w="176529" h="118110">
                <a:moveTo>
                  <a:pt x="147572" y="0"/>
                </a:moveTo>
                <a:lnTo>
                  <a:pt x="15784" y="0"/>
                </a:lnTo>
                <a:lnTo>
                  <a:pt x="3799" y="28628"/>
                </a:lnTo>
                <a:lnTo>
                  <a:pt x="0" y="58975"/>
                </a:lnTo>
                <a:lnTo>
                  <a:pt x="4384" y="89261"/>
                </a:lnTo>
                <a:lnTo>
                  <a:pt x="16952" y="117703"/>
                </a:lnTo>
                <a:lnTo>
                  <a:pt x="147572" y="117703"/>
                </a:lnTo>
                <a:lnTo>
                  <a:pt x="158652" y="113080"/>
                </a:lnTo>
                <a:lnTo>
                  <a:pt x="167698" y="100469"/>
                </a:lnTo>
                <a:lnTo>
                  <a:pt x="173797" y="81763"/>
                </a:lnTo>
                <a:lnTo>
                  <a:pt x="176033" y="58851"/>
                </a:lnTo>
                <a:lnTo>
                  <a:pt x="173797" y="35945"/>
                </a:lnTo>
                <a:lnTo>
                  <a:pt x="167698" y="17238"/>
                </a:lnTo>
                <a:lnTo>
                  <a:pt x="158652" y="4625"/>
                </a:lnTo>
                <a:lnTo>
                  <a:pt x="147572" y="0"/>
                </a:lnTo>
                <a:close/>
              </a:path>
            </a:pathLst>
          </a:custGeom>
          <a:ln w="1181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460820" y="3691085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370662" y="0"/>
                </a:moveTo>
                <a:lnTo>
                  <a:pt x="324167" y="2887"/>
                </a:lnTo>
                <a:lnTo>
                  <a:pt x="279395" y="11320"/>
                </a:lnTo>
                <a:lnTo>
                  <a:pt x="236694" y="24949"/>
                </a:lnTo>
                <a:lnTo>
                  <a:pt x="196411" y="43428"/>
                </a:lnTo>
                <a:lnTo>
                  <a:pt x="158894" y="66410"/>
                </a:lnTo>
                <a:lnTo>
                  <a:pt x="124490" y="93546"/>
                </a:lnTo>
                <a:lnTo>
                  <a:pt x="93546" y="124490"/>
                </a:lnTo>
                <a:lnTo>
                  <a:pt x="66410" y="158894"/>
                </a:lnTo>
                <a:lnTo>
                  <a:pt x="43428" y="196411"/>
                </a:lnTo>
                <a:lnTo>
                  <a:pt x="24949" y="236694"/>
                </a:lnTo>
                <a:lnTo>
                  <a:pt x="11320" y="279395"/>
                </a:lnTo>
                <a:lnTo>
                  <a:pt x="2887" y="324167"/>
                </a:lnTo>
                <a:lnTo>
                  <a:pt x="0" y="370662"/>
                </a:lnTo>
                <a:lnTo>
                  <a:pt x="2887" y="417157"/>
                </a:lnTo>
                <a:lnTo>
                  <a:pt x="11320" y="461928"/>
                </a:lnTo>
                <a:lnTo>
                  <a:pt x="24949" y="504629"/>
                </a:lnTo>
                <a:lnTo>
                  <a:pt x="43428" y="544912"/>
                </a:lnTo>
                <a:lnTo>
                  <a:pt x="66410" y="582429"/>
                </a:lnTo>
                <a:lnTo>
                  <a:pt x="93546" y="616833"/>
                </a:lnTo>
                <a:lnTo>
                  <a:pt x="124490" y="647777"/>
                </a:lnTo>
                <a:lnTo>
                  <a:pt x="158894" y="674914"/>
                </a:lnTo>
                <a:lnTo>
                  <a:pt x="196411" y="697895"/>
                </a:lnTo>
                <a:lnTo>
                  <a:pt x="236694" y="716374"/>
                </a:lnTo>
                <a:lnTo>
                  <a:pt x="279395" y="730004"/>
                </a:lnTo>
                <a:lnTo>
                  <a:pt x="324167" y="738436"/>
                </a:lnTo>
                <a:lnTo>
                  <a:pt x="370662" y="741324"/>
                </a:lnTo>
                <a:lnTo>
                  <a:pt x="417157" y="738436"/>
                </a:lnTo>
                <a:lnTo>
                  <a:pt x="461928" y="730004"/>
                </a:lnTo>
                <a:lnTo>
                  <a:pt x="504629" y="716374"/>
                </a:lnTo>
                <a:lnTo>
                  <a:pt x="544912" y="697895"/>
                </a:lnTo>
                <a:lnTo>
                  <a:pt x="582429" y="674914"/>
                </a:lnTo>
                <a:lnTo>
                  <a:pt x="616833" y="647777"/>
                </a:lnTo>
                <a:lnTo>
                  <a:pt x="647777" y="616833"/>
                </a:lnTo>
                <a:lnTo>
                  <a:pt x="674914" y="582429"/>
                </a:lnTo>
                <a:lnTo>
                  <a:pt x="697895" y="544912"/>
                </a:lnTo>
                <a:lnTo>
                  <a:pt x="716374" y="504629"/>
                </a:lnTo>
                <a:lnTo>
                  <a:pt x="730004" y="461928"/>
                </a:lnTo>
                <a:lnTo>
                  <a:pt x="738436" y="417157"/>
                </a:lnTo>
                <a:lnTo>
                  <a:pt x="741324" y="370662"/>
                </a:lnTo>
                <a:lnTo>
                  <a:pt x="738436" y="324167"/>
                </a:lnTo>
                <a:lnTo>
                  <a:pt x="730004" y="279395"/>
                </a:lnTo>
                <a:lnTo>
                  <a:pt x="716374" y="236694"/>
                </a:lnTo>
                <a:lnTo>
                  <a:pt x="697895" y="196411"/>
                </a:lnTo>
                <a:lnTo>
                  <a:pt x="674914" y="158894"/>
                </a:lnTo>
                <a:lnTo>
                  <a:pt x="647777" y="124490"/>
                </a:lnTo>
                <a:lnTo>
                  <a:pt x="616833" y="93546"/>
                </a:lnTo>
                <a:lnTo>
                  <a:pt x="582429" y="66410"/>
                </a:lnTo>
                <a:lnTo>
                  <a:pt x="544912" y="43428"/>
                </a:lnTo>
                <a:lnTo>
                  <a:pt x="504629" y="24949"/>
                </a:lnTo>
                <a:lnTo>
                  <a:pt x="461928" y="11320"/>
                </a:lnTo>
                <a:lnTo>
                  <a:pt x="417157" y="2887"/>
                </a:lnTo>
                <a:lnTo>
                  <a:pt x="370662" y="0"/>
                </a:lnTo>
                <a:close/>
              </a:path>
            </a:pathLst>
          </a:custGeom>
          <a:solidFill>
            <a:srgbClr val="E7A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460820" y="3691085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370662" y="741324"/>
                </a:moveTo>
                <a:lnTo>
                  <a:pt x="417157" y="738436"/>
                </a:lnTo>
                <a:lnTo>
                  <a:pt x="461928" y="730004"/>
                </a:lnTo>
                <a:lnTo>
                  <a:pt x="504629" y="716374"/>
                </a:lnTo>
                <a:lnTo>
                  <a:pt x="544912" y="697895"/>
                </a:lnTo>
                <a:lnTo>
                  <a:pt x="582429" y="674914"/>
                </a:lnTo>
                <a:lnTo>
                  <a:pt x="616833" y="647777"/>
                </a:lnTo>
                <a:lnTo>
                  <a:pt x="647777" y="616833"/>
                </a:lnTo>
                <a:lnTo>
                  <a:pt x="674914" y="582429"/>
                </a:lnTo>
                <a:lnTo>
                  <a:pt x="697895" y="544912"/>
                </a:lnTo>
                <a:lnTo>
                  <a:pt x="716374" y="504629"/>
                </a:lnTo>
                <a:lnTo>
                  <a:pt x="730004" y="461928"/>
                </a:lnTo>
                <a:lnTo>
                  <a:pt x="738436" y="417157"/>
                </a:lnTo>
                <a:lnTo>
                  <a:pt x="741324" y="370662"/>
                </a:lnTo>
                <a:lnTo>
                  <a:pt x="738436" y="324167"/>
                </a:lnTo>
                <a:lnTo>
                  <a:pt x="730004" y="279395"/>
                </a:lnTo>
                <a:lnTo>
                  <a:pt x="716374" y="236694"/>
                </a:lnTo>
                <a:lnTo>
                  <a:pt x="697895" y="196411"/>
                </a:lnTo>
                <a:lnTo>
                  <a:pt x="674914" y="158894"/>
                </a:lnTo>
                <a:lnTo>
                  <a:pt x="647777" y="124490"/>
                </a:lnTo>
                <a:lnTo>
                  <a:pt x="616833" y="93546"/>
                </a:lnTo>
                <a:lnTo>
                  <a:pt x="582429" y="66410"/>
                </a:lnTo>
                <a:lnTo>
                  <a:pt x="544912" y="43428"/>
                </a:lnTo>
                <a:lnTo>
                  <a:pt x="504629" y="24949"/>
                </a:lnTo>
                <a:lnTo>
                  <a:pt x="461928" y="11320"/>
                </a:lnTo>
                <a:lnTo>
                  <a:pt x="417157" y="2887"/>
                </a:lnTo>
                <a:lnTo>
                  <a:pt x="370662" y="0"/>
                </a:lnTo>
                <a:lnTo>
                  <a:pt x="324167" y="2887"/>
                </a:lnTo>
                <a:lnTo>
                  <a:pt x="279395" y="11320"/>
                </a:lnTo>
                <a:lnTo>
                  <a:pt x="236694" y="24949"/>
                </a:lnTo>
                <a:lnTo>
                  <a:pt x="196411" y="43428"/>
                </a:lnTo>
                <a:lnTo>
                  <a:pt x="158894" y="66410"/>
                </a:lnTo>
                <a:lnTo>
                  <a:pt x="124490" y="93546"/>
                </a:lnTo>
                <a:lnTo>
                  <a:pt x="93546" y="124490"/>
                </a:lnTo>
                <a:lnTo>
                  <a:pt x="66410" y="158894"/>
                </a:lnTo>
                <a:lnTo>
                  <a:pt x="43428" y="196411"/>
                </a:lnTo>
                <a:lnTo>
                  <a:pt x="24949" y="236694"/>
                </a:lnTo>
                <a:lnTo>
                  <a:pt x="11320" y="279395"/>
                </a:lnTo>
                <a:lnTo>
                  <a:pt x="2887" y="324167"/>
                </a:lnTo>
                <a:lnTo>
                  <a:pt x="0" y="370662"/>
                </a:lnTo>
                <a:lnTo>
                  <a:pt x="2887" y="417157"/>
                </a:lnTo>
                <a:lnTo>
                  <a:pt x="11320" y="461928"/>
                </a:lnTo>
                <a:lnTo>
                  <a:pt x="24949" y="504629"/>
                </a:lnTo>
                <a:lnTo>
                  <a:pt x="43428" y="544912"/>
                </a:lnTo>
                <a:lnTo>
                  <a:pt x="66410" y="582429"/>
                </a:lnTo>
                <a:lnTo>
                  <a:pt x="93546" y="616833"/>
                </a:lnTo>
                <a:lnTo>
                  <a:pt x="124490" y="647777"/>
                </a:lnTo>
                <a:lnTo>
                  <a:pt x="158894" y="674914"/>
                </a:lnTo>
                <a:lnTo>
                  <a:pt x="196411" y="697895"/>
                </a:lnTo>
                <a:lnTo>
                  <a:pt x="236694" y="716374"/>
                </a:lnTo>
                <a:lnTo>
                  <a:pt x="279395" y="730004"/>
                </a:lnTo>
                <a:lnTo>
                  <a:pt x="324167" y="738436"/>
                </a:lnTo>
                <a:lnTo>
                  <a:pt x="370662" y="741324"/>
                </a:lnTo>
                <a:close/>
              </a:path>
            </a:pathLst>
          </a:custGeom>
          <a:ln w="171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574253" y="4041782"/>
            <a:ext cx="130810" cy="23495"/>
          </a:xfrm>
          <a:custGeom>
            <a:avLst/>
            <a:gdLst/>
            <a:ahLst/>
            <a:cxnLst/>
            <a:rect l="l" t="t" r="r" b="b"/>
            <a:pathLst>
              <a:path w="130809" h="23495">
                <a:moveTo>
                  <a:pt x="127927" y="0"/>
                </a:moveTo>
                <a:lnTo>
                  <a:pt x="0" y="0"/>
                </a:lnTo>
                <a:lnTo>
                  <a:pt x="0" y="23202"/>
                </a:lnTo>
                <a:lnTo>
                  <a:pt x="127927" y="23202"/>
                </a:lnTo>
                <a:lnTo>
                  <a:pt x="130441" y="18021"/>
                </a:lnTo>
                <a:lnTo>
                  <a:pt x="130441" y="5194"/>
                </a:lnTo>
                <a:lnTo>
                  <a:pt x="127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574253" y="4041782"/>
            <a:ext cx="130810" cy="23495"/>
          </a:xfrm>
          <a:custGeom>
            <a:avLst/>
            <a:gdLst/>
            <a:ahLst/>
            <a:cxnLst/>
            <a:rect l="l" t="t" r="r" b="b"/>
            <a:pathLst>
              <a:path w="130809" h="23495">
                <a:moveTo>
                  <a:pt x="124828" y="0"/>
                </a:moveTo>
                <a:lnTo>
                  <a:pt x="0" y="0"/>
                </a:lnTo>
                <a:lnTo>
                  <a:pt x="0" y="23202"/>
                </a:lnTo>
                <a:lnTo>
                  <a:pt x="124828" y="23202"/>
                </a:lnTo>
                <a:lnTo>
                  <a:pt x="127927" y="23202"/>
                </a:lnTo>
                <a:lnTo>
                  <a:pt x="130441" y="18021"/>
                </a:lnTo>
                <a:lnTo>
                  <a:pt x="130441" y="11607"/>
                </a:lnTo>
                <a:lnTo>
                  <a:pt x="130441" y="5194"/>
                </a:lnTo>
                <a:lnTo>
                  <a:pt x="127927" y="0"/>
                </a:lnTo>
                <a:lnTo>
                  <a:pt x="124828" y="0"/>
                </a:lnTo>
                <a:close/>
              </a:path>
            </a:pathLst>
          </a:custGeom>
          <a:ln w="665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568653" y="4041780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8699" y="0"/>
                </a:moveTo>
                <a:lnTo>
                  <a:pt x="2501" y="0"/>
                </a:lnTo>
                <a:lnTo>
                  <a:pt x="0" y="5194"/>
                </a:lnTo>
                <a:lnTo>
                  <a:pt x="0" y="18021"/>
                </a:lnTo>
                <a:lnTo>
                  <a:pt x="2501" y="23202"/>
                </a:lnTo>
                <a:lnTo>
                  <a:pt x="8699" y="23202"/>
                </a:lnTo>
                <a:lnTo>
                  <a:pt x="11214" y="18021"/>
                </a:lnTo>
                <a:lnTo>
                  <a:pt x="11214" y="5194"/>
                </a:lnTo>
                <a:lnTo>
                  <a:pt x="8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568653" y="4041780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11214" y="11607"/>
                </a:moveTo>
                <a:lnTo>
                  <a:pt x="11214" y="18021"/>
                </a:lnTo>
                <a:lnTo>
                  <a:pt x="8699" y="23202"/>
                </a:lnTo>
                <a:lnTo>
                  <a:pt x="5600" y="23202"/>
                </a:lnTo>
                <a:lnTo>
                  <a:pt x="2501" y="23202"/>
                </a:lnTo>
                <a:lnTo>
                  <a:pt x="0" y="18021"/>
                </a:lnTo>
                <a:lnTo>
                  <a:pt x="0" y="11607"/>
                </a:lnTo>
                <a:lnTo>
                  <a:pt x="0" y="5194"/>
                </a:lnTo>
                <a:lnTo>
                  <a:pt x="2501" y="0"/>
                </a:lnTo>
                <a:lnTo>
                  <a:pt x="5600" y="0"/>
                </a:lnTo>
                <a:lnTo>
                  <a:pt x="8699" y="0"/>
                </a:lnTo>
                <a:lnTo>
                  <a:pt x="11214" y="5194"/>
                </a:lnTo>
                <a:lnTo>
                  <a:pt x="11214" y="11607"/>
                </a:lnTo>
                <a:close/>
              </a:path>
            </a:pathLst>
          </a:custGeom>
          <a:ln w="665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574253" y="4083413"/>
            <a:ext cx="130810" cy="23495"/>
          </a:xfrm>
          <a:custGeom>
            <a:avLst/>
            <a:gdLst/>
            <a:ahLst/>
            <a:cxnLst/>
            <a:rect l="l" t="t" r="r" b="b"/>
            <a:pathLst>
              <a:path w="130809" h="23495">
                <a:moveTo>
                  <a:pt x="127927" y="0"/>
                </a:moveTo>
                <a:lnTo>
                  <a:pt x="0" y="0"/>
                </a:lnTo>
                <a:lnTo>
                  <a:pt x="0" y="23202"/>
                </a:lnTo>
                <a:lnTo>
                  <a:pt x="127927" y="23202"/>
                </a:lnTo>
                <a:lnTo>
                  <a:pt x="130441" y="18008"/>
                </a:lnTo>
                <a:lnTo>
                  <a:pt x="130441" y="5181"/>
                </a:lnTo>
                <a:lnTo>
                  <a:pt x="127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574253" y="4083413"/>
            <a:ext cx="130810" cy="23495"/>
          </a:xfrm>
          <a:custGeom>
            <a:avLst/>
            <a:gdLst/>
            <a:ahLst/>
            <a:cxnLst/>
            <a:rect l="l" t="t" r="r" b="b"/>
            <a:pathLst>
              <a:path w="130809" h="23495">
                <a:moveTo>
                  <a:pt x="124828" y="23202"/>
                </a:moveTo>
                <a:lnTo>
                  <a:pt x="0" y="23202"/>
                </a:lnTo>
                <a:lnTo>
                  <a:pt x="0" y="0"/>
                </a:lnTo>
                <a:lnTo>
                  <a:pt x="124828" y="0"/>
                </a:lnTo>
                <a:lnTo>
                  <a:pt x="127927" y="0"/>
                </a:lnTo>
                <a:lnTo>
                  <a:pt x="130441" y="5181"/>
                </a:lnTo>
                <a:lnTo>
                  <a:pt x="130441" y="11595"/>
                </a:lnTo>
                <a:lnTo>
                  <a:pt x="130441" y="18008"/>
                </a:lnTo>
                <a:lnTo>
                  <a:pt x="127927" y="23202"/>
                </a:lnTo>
                <a:lnTo>
                  <a:pt x="124828" y="23202"/>
                </a:lnTo>
                <a:close/>
              </a:path>
            </a:pathLst>
          </a:custGeom>
          <a:ln w="665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568653" y="4083415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8699" y="0"/>
                </a:moveTo>
                <a:lnTo>
                  <a:pt x="2501" y="0"/>
                </a:lnTo>
                <a:lnTo>
                  <a:pt x="0" y="5181"/>
                </a:lnTo>
                <a:lnTo>
                  <a:pt x="0" y="18008"/>
                </a:lnTo>
                <a:lnTo>
                  <a:pt x="2501" y="23202"/>
                </a:lnTo>
                <a:lnTo>
                  <a:pt x="8699" y="23202"/>
                </a:lnTo>
                <a:lnTo>
                  <a:pt x="11214" y="18008"/>
                </a:lnTo>
                <a:lnTo>
                  <a:pt x="11214" y="5181"/>
                </a:lnTo>
                <a:lnTo>
                  <a:pt x="8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568653" y="4083415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11214" y="11595"/>
                </a:moveTo>
                <a:lnTo>
                  <a:pt x="11214" y="5181"/>
                </a:lnTo>
                <a:lnTo>
                  <a:pt x="8699" y="0"/>
                </a:lnTo>
                <a:lnTo>
                  <a:pt x="5600" y="0"/>
                </a:lnTo>
                <a:lnTo>
                  <a:pt x="2501" y="0"/>
                </a:lnTo>
                <a:lnTo>
                  <a:pt x="0" y="5181"/>
                </a:lnTo>
                <a:lnTo>
                  <a:pt x="0" y="11595"/>
                </a:lnTo>
                <a:lnTo>
                  <a:pt x="0" y="18008"/>
                </a:lnTo>
                <a:lnTo>
                  <a:pt x="2501" y="23202"/>
                </a:lnTo>
                <a:lnTo>
                  <a:pt x="5600" y="23202"/>
                </a:lnTo>
                <a:lnTo>
                  <a:pt x="8699" y="23202"/>
                </a:lnTo>
                <a:lnTo>
                  <a:pt x="11214" y="18008"/>
                </a:lnTo>
                <a:lnTo>
                  <a:pt x="11214" y="11595"/>
                </a:lnTo>
                <a:close/>
              </a:path>
            </a:pathLst>
          </a:custGeom>
          <a:ln w="665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582578" y="4027216"/>
            <a:ext cx="130810" cy="23495"/>
          </a:xfrm>
          <a:custGeom>
            <a:avLst/>
            <a:gdLst/>
            <a:ahLst/>
            <a:cxnLst/>
            <a:rect l="l" t="t" r="r" b="b"/>
            <a:pathLst>
              <a:path w="130809" h="23495">
                <a:moveTo>
                  <a:pt x="127927" y="0"/>
                </a:moveTo>
                <a:lnTo>
                  <a:pt x="0" y="0"/>
                </a:lnTo>
                <a:lnTo>
                  <a:pt x="0" y="23202"/>
                </a:lnTo>
                <a:lnTo>
                  <a:pt x="127927" y="23202"/>
                </a:lnTo>
                <a:lnTo>
                  <a:pt x="130441" y="18021"/>
                </a:lnTo>
                <a:lnTo>
                  <a:pt x="130441" y="5194"/>
                </a:lnTo>
                <a:lnTo>
                  <a:pt x="127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582578" y="4027216"/>
            <a:ext cx="130810" cy="23495"/>
          </a:xfrm>
          <a:custGeom>
            <a:avLst/>
            <a:gdLst/>
            <a:ahLst/>
            <a:cxnLst/>
            <a:rect l="l" t="t" r="r" b="b"/>
            <a:pathLst>
              <a:path w="130809" h="23495">
                <a:moveTo>
                  <a:pt x="124828" y="0"/>
                </a:moveTo>
                <a:lnTo>
                  <a:pt x="0" y="0"/>
                </a:lnTo>
                <a:lnTo>
                  <a:pt x="0" y="23202"/>
                </a:lnTo>
                <a:lnTo>
                  <a:pt x="124828" y="23202"/>
                </a:lnTo>
                <a:lnTo>
                  <a:pt x="127927" y="23202"/>
                </a:lnTo>
                <a:lnTo>
                  <a:pt x="130441" y="18021"/>
                </a:lnTo>
                <a:lnTo>
                  <a:pt x="130441" y="11607"/>
                </a:lnTo>
                <a:lnTo>
                  <a:pt x="130441" y="5194"/>
                </a:lnTo>
                <a:lnTo>
                  <a:pt x="127927" y="0"/>
                </a:lnTo>
                <a:lnTo>
                  <a:pt x="124828" y="0"/>
                </a:lnTo>
                <a:close/>
              </a:path>
            </a:pathLst>
          </a:custGeom>
          <a:ln w="707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576978" y="4027214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8699" y="0"/>
                </a:moveTo>
                <a:lnTo>
                  <a:pt x="2501" y="0"/>
                </a:lnTo>
                <a:lnTo>
                  <a:pt x="0" y="5194"/>
                </a:lnTo>
                <a:lnTo>
                  <a:pt x="0" y="18021"/>
                </a:lnTo>
                <a:lnTo>
                  <a:pt x="2501" y="23202"/>
                </a:lnTo>
                <a:lnTo>
                  <a:pt x="8699" y="23202"/>
                </a:lnTo>
                <a:lnTo>
                  <a:pt x="11214" y="18021"/>
                </a:lnTo>
                <a:lnTo>
                  <a:pt x="11214" y="5194"/>
                </a:lnTo>
                <a:lnTo>
                  <a:pt x="8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576978" y="4027214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11214" y="11607"/>
                </a:moveTo>
                <a:lnTo>
                  <a:pt x="11214" y="18021"/>
                </a:lnTo>
                <a:lnTo>
                  <a:pt x="8699" y="23202"/>
                </a:lnTo>
                <a:lnTo>
                  <a:pt x="5600" y="23202"/>
                </a:lnTo>
                <a:lnTo>
                  <a:pt x="2501" y="23202"/>
                </a:lnTo>
                <a:lnTo>
                  <a:pt x="0" y="18021"/>
                </a:lnTo>
                <a:lnTo>
                  <a:pt x="0" y="11607"/>
                </a:lnTo>
                <a:lnTo>
                  <a:pt x="0" y="5194"/>
                </a:lnTo>
                <a:lnTo>
                  <a:pt x="2501" y="0"/>
                </a:lnTo>
                <a:lnTo>
                  <a:pt x="5600" y="0"/>
                </a:lnTo>
                <a:lnTo>
                  <a:pt x="8699" y="0"/>
                </a:lnTo>
                <a:lnTo>
                  <a:pt x="11214" y="5194"/>
                </a:lnTo>
                <a:lnTo>
                  <a:pt x="11214" y="11607"/>
                </a:lnTo>
                <a:close/>
              </a:path>
            </a:pathLst>
          </a:custGeom>
          <a:ln w="707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582578" y="4097982"/>
            <a:ext cx="130810" cy="23495"/>
          </a:xfrm>
          <a:custGeom>
            <a:avLst/>
            <a:gdLst/>
            <a:ahLst/>
            <a:cxnLst/>
            <a:rect l="l" t="t" r="r" b="b"/>
            <a:pathLst>
              <a:path w="130809" h="23495">
                <a:moveTo>
                  <a:pt x="127927" y="0"/>
                </a:moveTo>
                <a:lnTo>
                  <a:pt x="0" y="0"/>
                </a:lnTo>
                <a:lnTo>
                  <a:pt x="0" y="23202"/>
                </a:lnTo>
                <a:lnTo>
                  <a:pt x="127927" y="23202"/>
                </a:lnTo>
                <a:lnTo>
                  <a:pt x="130441" y="18008"/>
                </a:lnTo>
                <a:lnTo>
                  <a:pt x="130441" y="5181"/>
                </a:lnTo>
                <a:lnTo>
                  <a:pt x="127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582578" y="4097982"/>
            <a:ext cx="130810" cy="23495"/>
          </a:xfrm>
          <a:custGeom>
            <a:avLst/>
            <a:gdLst/>
            <a:ahLst/>
            <a:cxnLst/>
            <a:rect l="l" t="t" r="r" b="b"/>
            <a:pathLst>
              <a:path w="130809" h="23495">
                <a:moveTo>
                  <a:pt x="124828" y="23202"/>
                </a:moveTo>
                <a:lnTo>
                  <a:pt x="0" y="23202"/>
                </a:lnTo>
                <a:lnTo>
                  <a:pt x="0" y="0"/>
                </a:lnTo>
                <a:lnTo>
                  <a:pt x="124828" y="0"/>
                </a:lnTo>
                <a:lnTo>
                  <a:pt x="127927" y="0"/>
                </a:lnTo>
                <a:lnTo>
                  <a:pt x="130441" y="5181"/>
                </a:lnTo>
                <a:lnTo>
                  <a:pt x="130441" y="11595"/>
                </a:lnTo>
                <a:lnTo>
                  <a:pt x="130441" y="18008"/>
                </a:lnTo>
                <a:lnTo>
                  <a:pt x="127927" y="23202"/>
                </a:lnTo>
                <a:lnTo>
                  <a:pt x="124828" y="23202"/>
                </a:lnTo>
                <a:close/>
              </a:path>
            </a:pathLst>
          </a:custGeom>
          <a:ln w="707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576978" y="4097985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8699" y="0"/>
                </a:moveTo>
                <a:lnTo>
                  <a:pt x="2501" y="0"/>
                </a:lnTo>
                <a:lnTo>
                  <a:pt x="0" y="5181"/>
                </a:lnTo>
                <a:lnTo>
                  <a:pt x="0" y="18008"/>
                </a:lnTo>
                <a:lnTo>
                  <a:pt x="2501" y="23202"/>
                </a:lnTo>
                <a:lnTo>
                  <a:pt x="8699" y="23202"/>
                </a:lnTo>
                <a:lnTo>
                  <a:pt x="11214" y="18008"/>
                </a:lnTo>
                <a:lnTo>
                  <a:pt x="11214" y="5181"/>
                </a:lnTo>
                <a:lnTo>
                  <a:pt x="8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576978" y="4097985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11214" y="11595"/>
                </a:moveTo>
                <a:lnTo>
                  <a:pt x="11214" y="5181"/>
                </a:lnTo>
                <a:lnTo>
                  <a:pt x="8699" y="0"/>
                </a:lnTo>
                <a:lnTo>
                  <a:pt x="5600" y="0"/>
                </a:lnTo>
                <a:lnTo>
                  <a:pt x="2501" y="0"/>
                </a:lnTo>
                <a:lnTo>
                  <a:pt x="0" y="5181"/>
                </a:lnTo>
                <a:lnTo>
                  <a:pt x="0" y="11595"/>
                </a:lnTo>
                <a:lnTo>
                  <a:pt x="0" y="18008"/>
                </a:lnTo>
                <a:lnTo>
                  <a:pt x="2501" y="23202"/>
                </a:lnTo>
                <a:lnTo>
                  <a:pt x="5600" y="23202"/>
                </a:lnTo>
                <a:lnTo>
                  <a:pt x="8699" y="23202"/>
                </a:lnTo>
                <a:lnTo>
                  <a:pt x="11214" y="18008"/>
                </a:lnTo>
                <a:lnTo>
                  <a:pt x="11214" y="11595"/>
                </a:lnTo>
                <a:close/>
              </a:path>
            </a:pathLst>
          </a:custGeom>
          <a:ln w="707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04777" y="4020478"/>
            <a:ext cx="52069" cy="107950"/>
          </a:xfrm>
          <a:custGeom>
            <a:avLst/>
            <a:gdLst/>
            <a:ahLst/>
            <a:cxnLst/>
            <a:rect l="l" t="t" r="r" b="b"/>
            <a:pathLst>
              <a:path w="52070" h="107950">
                <a:moveTo>
                  <a:pt x="25984" y="0"/>
                </a:moveTo>
                <a:lnTo>
                  <a:pt x="15869" y="4221"/>
                </a:lnTo>
                <a:lnTo>
                  <a:pt x="7610" y="15735"/>
                </a:lnTo>
                <a:lnTo>
                  <a:pt x="2041" y="32811"/>
                </a:lnTo>
                <a:lnTo>
                  <a:pt x="0" y="53720"/>
                </a:lnTo>
                <a:lnTo>
                  <a:pt x="2041" y="74636"/>
                </a:lnTo>
                <a:lnTo>
                  <a:pt x="7610" y="91711"/>
                </a:lnTo>
                <a:lnTo>
                  <a:pt x="15869" y="103221"/>
                </a:lnTo>
                <a:lnTo>
                  <a:pt x="25984" y="107441"/>
                </a:lnTo>
                <a:lnTo>
                  <a:pt x="36091" y="103221"/>
                </a:lnTo>
                <a:lnTo>
                  <a:pt x="44346" y="91711"/>
                </a:lnTo>
                <a:lnTo>
                  <a:pt x="49913" y="74636"/>
                </a:lnTo>
                <a:lnTo>
                  <a:pt x="51955" y="53720"/>
                </a:lnTo>
                <a:lnTo>
                  <a:pt x="49913" y="32811"/>
                </a:lnTo>
                <a:lnTo>
                  <a:pt x="44346" y="15735"/>
                </a:lnTo>
                <a:lnTo>
                  <a:pt x="36091" y="4221"/>
                </a:lnTo>
                <a:lnTo>
                  <a:pt x="25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04777" y="4020478"/>
            <a:ext cx="52069" cy="107950"/>
          </a:xfrm>
          <a:custGeom>
            <a:avLst/>
            <a:gdLst/>
            <a:ahLst/>
            <a:cxnLst/>
            <a:rect l="l" t="t" r="r" b="b"/>
            <a:pathLst>
              <a:path w="52070" h="107950">
                <a:moveTo>
                  <a:pt x="51955" y="53720"/>
                </a:moveTo>
                <a:lnTo>
                  <a:pt x="49913" y="74636"/>
                </a:lnTo>
                <a:lnTo>
                  <a:pt x="44346" y="91711"/>
                </a:lnTo>
                <a:lnTo>
                  <a:pt x="36091" y="103221"/>
                </a:lnTo>
                <a:lnTo>
                  <a:pt x="25984" y="107441"/>
                </a:lnTo>
                <a:lnTo>
                  <a:pt x="15869" y="103221"/>
                </a:lnTo>
                <a:lnTo>
                  <a:pt x="7610" y="91711"/>
                </a:lnTo>
                <a:lnTo>
                  <a:pt x="2041" y="74636"/>
                </a:lnTo>
                <a:lnTo>
                  <a:pt x="0" y="53720"/>
                </a:lnTo>
                <a:lnTo>
                  <a:pt x="2041" y="32811"/>
                </a:lnTo>
                <a:lnTo>
                  <a:pt x="7610" y="15735"/>
                </a:lnTo>
                <a:lnTo>
                  <a:pt x="15869" y="4221"/>
                </a:lnTo>
                <a:lnTo>
                  <a:pt x="25984" y="0"/>
                </a:lnTo>
                <a:lnTo>
                  <a:pt x="36091" y="4221"/>
                </a:lnTo>
                <a:lnTo>
                  <a:pt x="44346" y="15735"/>
                </a:lnTo>
                <a:lnTo>
                  <a:pt x="49913" y="32811"/>
                </a:lnTo>
                <a:lnTo>
                  <a:pt x="51955" y="53720"/>
                </a:lnTo>
                <a:close/>
              </a:path>
            </a:pathLst>
          </a:custGeom>
          <a:ln w="1455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515999" y="4054858"/>
            <a:ext cx="217804" cy="38735"/>
          </a:xfrm>
          <a:custGeom>
            <a:avLst/>
            <a:gdLst/>
            <a:ahLst/>
            <a:cxnLst/>
            <a:rect l="l" t="t" r="r" b="b"/>
            <a:pathLst>
              <a:path w="217804" h="38735">
                <a:moveTo>
                  <a:pt x="213207" y="0"/>
                </a:moveTo>
                <a:lnTo>
                  <a:pt x="0" y="0"/>
                </a:lnTo>
                <a:lnTo>
                  <a:pt x="0" y="38684"/>
                </a:lnTo>
                <a:lnTo>
                  <a:pt x="213207" y="38684"/>
                </a:lnTo>
                <a:lnTo>
                  <a:pt x="217398" y="30022"/>
                </a:lnTo>
                <a:lnTo>
                  <a:pt x="217398" y="8661"/>
                </a:lnTo>
                <a:lnTo>
                  <a:pt x="213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515999" y="4054858"/>
            <a:ext cx="217804" cy="38735"/>
          </a:xfrm>
          <a:custGeom>
            <a:avLst/>
            <a:gdLst/>
            <a:ahLst/>
            <a:cxnLst/>
            <a:rect l="l" t="t" r="r" b="b"/>
            <a:pathLst>
              <a:path w="217804" h="38735">
                <a:moveTo>
                  <a:pt x="208038" y="0"/>
                </a:moveTo>
                <a:lnTo>
                  <a:pt x="0" y="0"/>
                </a:lnTo>
                <a:lnTo>
                  <a:pt x="0" y="38684"/>
                </a:lnTo>
                <a:lnTo>
                  <a:pt x="208038" y="38684"/>
                </a:lnTo>
                <a:lnTo>
                  <a:pt x="213207" y="38684"/>
                </a:lnTo>
                <a:lnTo>
                  <a:pt x="217398" y="30022"/>
                </a:lnTo>
                <a:lnTo>
                  <a:pt x="217398" y="19342"/>
                </a:lnTo>
                <a:lnTo>
                  <a:pt x="217398" y="8661"/>
                </a:lnTo>
                <a:lnTo>
                  <a:pt x="213207" y="0"/>
                </a:lnTo>
                <a:lnTo>
                  <a:pt x="208038" y="0"/>
                </a:lnTo>
                <a:close/>
              </a:path>
            </a:pathLst>
          </a:custGeom>
          <a:ln w="93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506646" y="4054861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14516" y="0"/>
                </a:moveTo>
                <a:lnTo>
                  <a:pt x="4190" y="0"/>
                </a:lnTo>
                <a:lnTo>
                  <a:pt x="0" y="8648"/>
                </a:lnTo>
                <a:lnTo>
                  <a:pt x="0" y="30022"/>
                </a:lnTo>
                <a:lnTo>
                  <a:pt x="4190" y="38684"/>
                </a:lnTo>
                <a:lnTo>
                  <a:pt x="14516" y="38684"/>
                </a:lnTo>
                <a:lnTo>
                  <a:pt x="18707" y="30022"/>
                </a:lnTo>
                <a:lnTo>
                  <a:pt x="18707" y="8648"/>
                </a:lnTo>
                <a:lnTo>
                  <a:pt x="14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506646" y="4054861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18707" y="19342"/>
                </a:moveTo>
                <a:lnTo>
                  <a:pt x="18707" y="30022"/>
                </a:lnTo>
                <a:lnTo>
                  <a:pt x="14516" y="38684"/>
                </a:lnTo>
                <a:lnTo>
                  <a:pt x="9359" y="38684"/>
                </a:lnTo>
                <a:lnTo>
                  <a:pt x="4190" y="38684"/>
                </a:lnTo>
                <a:lnTo>
                  <a:pt x="0" y="30022"/>
                </a:lnTo>
                <a:lnTo>
                  <a:pt x="0" y="19342"/>
                </a:lnTo>
                <a:lnTo>
                  <a:pt x="0" y="8648"/>
                </a:lnTo>
                <a:lnTo>
                  <a:pt x="4190" y="0"/>
                </a:lnTo>
                <a:lnTo>
                  <a:pt x="9359" y="0"/>
                </a:lnTo>
                <a:lnTo>
                  <a:pt x="14516" y="0"/>
                </a:lnTo>
                <a:lnTo>
                  <a:pt x="18707" y="8648"/>
                </a:lnTo>
                <a:lnTo>
                  <a:pt x="18707" y="19342"/>
                </a:lnTo>
                <a:close/>
              </a:path>
            </a:pathLst>
          </a:custGeom>
          <a:ln w="93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595065" y="4025134"/>
            <a:ext cx="130810" cy="23495"/>
          </a:xfrm>
          <a:custGeom>
            <a:avLst/>
            <a:gdLst/>
            <a:ahLst/>
            <a:cxnLst/>
            <a:rect l="l" t="t" r="r" b="b"/>
            <a:pathLst>
              <a:path w="130809" h="23495">
                <a:moveTo>
                  <a:pt x="127927" y="0"/>
                </a:moveTo>
                <a:lnTo>
                  <a:pt x="0" y="0"/>
                </a:lnTo>
                <a:lnTo>
                  <a:pt x="0" y="23202"/>
                </a:lnTo>
                <a:lnTo>
                  <a:pt x="127927" y="23202"/>
                </a:lnTo>
                <a:lnTo>
                  <a:pt x="130441" y="18021"/>
                </a:lnTo>
                <a:lnTo>
                  <a:pt x="130441" y="5194"/>
                </a:lnTo>
                <a:lnTo>
                  <a:pt x="127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595065" y="4025134"/>
            <a:ext cx="130810" cy="23495"/>
          </a:xfrm>
          <a:custGeom>
            <a:avLst/>
            <a:gdLst/>
            <a:ahLst/>
            <a:cxnLst/>
            <a:rect l="l" t="t" r="r" b="b"/>
            <a:pathLst>
              <a:path w="130809" h="23495">
                <a:moveTo>
                  <a:pt x="124828" y="0"/>
                </a:moveTo>
                <a:lnTo>
                  <a:pt x="0" y="0"/>
                </a:lnTo>
                <a:lnTo>
                  <a:pt x="0" y="23202"/>
                </a:lnTo>
                <a:lnTo>
                  <a:pt x="124828" y="23202"/>
                </a:lnTo>
                <a:lnTo>
                  <a:pt x="127927" y="23202"/>
                </a:lnTo>
                <a:lnTo>
                  <a:pt x="130441" y="18021"/>
                </a:lnTo>
                <a:lnTo>
                  <a:pt x="130441" y="11607"/>
                </a:lnTo>
                <a:lnTo>
                  <a:pt x="130441" y="5194"/>
                </a:lnTo>
                <a:lnTo>
                  <a:pt x="127927" y="0"/>
                </a:lnTo>
                <a:lnTo>
                  <a:pt x="124828" y="0"/>
                </a:lnTo>
                <a:close/>
              </a:path>
            </a:pathLst>
          </a:custGeom>
          <a:ln w="7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589465" y="4025131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8699" y="0"/>
                </a:moveTo>
                <a:lnTo>
                  <a:pt x="2501" y="0"/>
                </a:lnTo>
                <a:lnTo>
                  <a:pt x="0" y="5194"/>
                </a:lnTo>
                <a:lnTo>
                  <a:pt x="0" y="18021"/>
                </a:lnTo>
                <a:lnTo>
                  <a:pt x="2501" y="23202"/>
                </a:lnTo>
                <a:lnTo>
                  <a:pt x="8699" y="23202"/>
                </a:lnTo>
                <a:lnTo>
                  <a:pt x="11214" y="18021"/>
                </a:lnTo>
                <a:lnTo>
                  <a:pt x="11214" y="5194"/>
                </a:lnTo>
                <a:lnTo>
                  <a:pt x="8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589465" y="4025131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11214" y="11607"/>
                </a:moveTo>
                <a:lnTo>
                  <a:pt x="11214" y="18021"/>
                </a:lnTo>
                <a:lnTo>
                  <a:pt x="8699" y="23202"/>
                </a:lnTo>
                <a:lnTo>
                  <a:pt x="5600" y="23202"/>
                </a:lnTo>
                <a:lnTo>
                  <a:pt x="2501" y="23202"/>
                </a:lnTo>
                <a:lnTo>
                  <a:pt x="0" y="18021"/>
                </a:lnTo>
                <a:lnTo>
                  <a:pt x="0" y="11607"/>
                </a:lnTo>
                <a:lnTo>
                  <a:pt x="0" y="5194"/>
                </a:lnTo>
                <a:lnTo>
                  <a:pt x="2501" y="0"/>
                </a:lnTo>
                <a:lnTo>
                  <a:pt x="5600" y="0"/>
                </a:lnTo>
                <a:lnTo>
                  <a:pt x="8699" y="0"/>
                </a:lnTo>
                <a:lnTo>
                  <a:pt x="11214" y="5194"/>
                </a:lnTo>
                <a:lnTo>
                  <a:pt x="11214" y="11607"/>
                </a:lnTo>
                <a:close/>
              </a:path>
            </a:pathLst>
          </a:custGeom>
          <a:ln w="7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595065" y="4100061"/>
            <a:ext cx="130810" cy="23495"/>
          </a:xfrm>
          <a:custGeom>
            <a:avLst/>
            <a:gdLst/>
            <a:ahLst/>
            <a:cxnLst/>
            <a:rect l="l" t="t" r="r" b="b"/>
            <a:pathLst>
              <a:path w="130809" h="23495">
                <a:moveTo>
                  <a:pt x="127927" y="0"/>
                </a:moveTo>
                <a:lnTo>
                  <a:pt x="0" y="0"/>
                </a:lnTo>
                <a:lnTo>
                  <a:pt x="0" y="23202"/>
                </a:lnTo>
                <a:lnTo>
                  <a:pt x="127927" y="23202"/>
                </a:lnTo>
                <a:lnTo>
                  <a:pt x="130441" y="18008"/>
                </a:lnTo>
                <a:lnTo>
                  <a:pt x="130441" y="5181"/>
                </a:lnTo>
                <a:lnTo>
                  <a:pt x="127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595065" y="4100061"/>
            <a:ext cx="130810" cy="23495"/>
          </a:xfrm>
          <a:custGeom>
            <a:avLst/>
            <a:gdLst/>
            <a:ahLst/>
            <a:cxnLst/>
            <a:rect l="l" t="t" r="r" b="b"/>
            <a:pathLst>
              <a:path w="130809" h="23495">
                <a:moveTo>
                  <a:pt x="124828" y="23202"/>
                </a:moveTo>
                <a:lnTo>
                  <a:pt x="0" y="23202"/>
                </a:lnTo>
                <a:lnTo>
                  <a:pt x="0" y="0"/>
                </a:lnTo>
                <a:lnTo>
                  <a:pt x="124828" y="0"/>
                </a:lnTo>
                <a:lnTo>
                  <a:pt x="127927" y="0"/>
                </a:lnTo>
                <a:lnTo>
                  <a:pt x="130441" y="5181"/>
                </a:lnTo>
                <a:lnTo>
                  <a:pt x="130441" y="11595"/>
                </a:lnTo>
                <a:lnTo>
                  <a:pt x="130441" y="18008"/>
                </a:lnTo>
                <a:lnTo>
                  <a:pt x="127927" y="23202"/>
                </a:lnTo>
                <a:lnTo>
                  <a:pt x="124828" y="23202"/>
                </a:lnTo>
                <a:close/>
              </a:path>
            </a:pathLst>
          </a:custGeom>
          <a:ln w="7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589465" y="4100064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8699" y="0"/>
                </a:moveTo>
                <a:lnTo>
                  <a:pt x="2501" y="0"/>
                </a:lnTo>
                <a:lnTo>
                  <a:pt x="0" y="5181"/>
                </a:lnTo>
                <a:lnTo>
                  <a:pt x="0" y="18008"/>
                </a:lnTo>
                <a:lnTo>
                  <a:pt x="2501" y="23202"/>
                </a:lnTo>
                <a:lnTo>
                  <a:pt x="8699" y="23202"/>
                </a:lnTo>
                <a:lnTo>
                  <a:pt x="11214" y="18008"/>
                </a:lnTo>
                <a:lnTo>
                  <a:pt x="11214" y="5181"/>
                </a:lnTo>
                <a:lnTo>
                  <a:pt x="8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589465" y="4100064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11214" y="11595"/>
                </a:moveTo>
                <a:lnTo>
                  <a:pt x="11214" y="5181"/>
                </a:lnTo>
                <a:lnTo>
                  <a:pt x="8699" y="0"/>
                </a:lnTo>
                <a:lnTo>
                  <a:pt x="5600" y="0"/>
                </a:lnTo>
                <a:lnTo>
                  <a:pt x="2501" y="0"/>
                </a:lnTo>
                <a:lnTo>
                  <a:pt x="0" y="5181"/>
                </a:lnTo>
                <a:lnTo>
                  <a:pt x="0" y="11595"/>
                </a:lnTo>
                <a:lnTo>
                  <a:pt x="0" y="18008"/>
                </a:lnTo>
                <a:lnTo>
                  <a:pt x="2501" y="23202"/>
                </a:lnTo>
                <a:lnTo>
                  <a:pt x="5600" y="23202"/>
                </a:lnTo>
                <a:lnTo>
                  <a:pt x="8699" y="23202"/>
                </a:lnTo>
                <a:lnTo>
                  <a:pt x="11214" y="18008"/>
                </a:lnTo>
                <a:lnTo>
                  <a:pt x="11214" y="11595"/>
                </a:lnTo>
                <a:close/>
              </a:path>
            </a:pathLst>
          </a:custGeom>
          <a:ln w="7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07551" y="4041782"/>
            <a:ext cx="130810" cy="23495"/>
          </a:xfrm>
          <a:custGeom>
            <a:avLst/>
            <a:gdLst/>
            <a:ahLst/>
            <a:cxnLst/>
            <a:rect l="l" t="t" r="r" b="b"/>
            <a:pathLst>
              <a:path w="130809" h="23495">
                <a:moveTo>
                  <a:pt x="127927" y="0"/>
                </a:moveTo>
                <a:lnTo>
                  <a:pt x="0" y="0"/>
                </a:lnTo>
                <a:lnTo>
                  <a:pt x="0" y="23202"/>
                </a:lnTo>
                <a:lnTo>
                  <a:pt x="127927" y="23202"/>
                </a:lnTo>
                <a:lnTo>
                  <a:pt x="130441" y="18021"/>
                </a:lnTo>
                <a:lnTo>
                  <a:pt x="130441" y="5194"/>
                </a:lnTo>
                <a:lnTo>
                  <a:pt x="127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07551" y="4041782"/>
            <a:ext cx="130810" cy="23495"/>
          </a:xfrm>
          <a:custGeom>
            <a:avLst/>
            <a:gdLst/>
            <a:ahLst/>
            <a:cxnLst/>
            <a:rect l="l" t="t" r="r" b="b"/>
            <a:pathLst>
              <a:path w="130809" h="23495">
                <a:moveTo>
                  <a:pt x="124828" y="0"/>
                </a:moveTo>
                <a:lnTo>
                  <a:pt x="0" y="0"/>
                </a:lnTo>
                <a:lnTo>
                  <a:pt x="0" y="23202"/>
                </a:lnTo>
                <a:lnTo>
                  <a:pt x="124828" y="23202"/>
                </a:lnTo>
                <a:lnTo>
                  <a:pt x="127927" y="23202"/>
                </a:lnTo>
                <a:lnTo>
                  <a:pt x="130441" y="18021"/>
                </a:lnTo>
                <a:lnTo>
                  <a:pt x="130441" y="11607"/>
                </a:lnTo>
                <a:lnTo>
                  <a:pt x="130441" y="5194"/>
                </a:lnTo>
                <a:lnTo>
                  <a:pt x="127927" y="0"/>
                </a:lnTo>
                <a:lnTo>
                  <a:pt x="124828" y="0"/>
                </a:lnTo>
                <a:close/>
              </a:path>
            </a:pathLst>
          </a:custGeom>
          <a:ln w="78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01952" y="4041780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8699" y="0"/>
                </a:moveTo>
                <a:lnTo>
                  <a:pt x="2514" y="0"/>
                </a:lnTo>
                <a:lnTo>
                  <a:pt x="0" y="5194"/>
                </a:lnTo>
                <a:lnTo>
                  <a:pt x="0" y="18021"/>
                </a:lnTo>
                <a:lnTo>
                  <a:pt x="2514" y="23202"/>
                </a:lnTo>
                <a:lnTo>
                  <a:pt x="8699" y="23202"/>
                </a:lnTo>
                <a:lnTo>
                  <a:pt x="11214" y="18021"/>
                </a:lnTo>
                <a:lnTo>
                  <a:pt x="11214" y="5194"/>
                </a:lnTo>
                <a:lnTo>
                  <a:pt x="8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01952" y="4041780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11214" y="11607"/>
                </a:moveTo>
                <a:lnTo>
                  <a:pt x="11214" y="18021"/>
                </a:lnTo>
                <a:lnTo>
                  <a:pt x="8699" y="23202"/>
                </a:lnTo>
                <a:lnTo>
                  <a:pt x="5600" y="23202"/>
                </a:lnTo>
                <a:lnTo>
                  <a:pt x="2514" y="23202"/>
                </a:lnTo>
                <a:lnTo>
                  <a:pt x="0" y="18021"/>
                </a:lnTo>
                <a:lnTo>
                  <a:pt x="0" y="11607"/>
                </a:lnTo>
                <a:lnTo>
                  <a:pt x="0" y="5194"/>
                </a:lnTo>
                <a:lnTo>
                  <a:pt x="2514" y="0"/>
                </a:lnTo>
                <a:lnTo>
                  <a:pt x="5600" y="0"/>
                </a:lnTo>
                <a:lnTo>
                  <a:pt x="8699" y="0"/>
                </a:lnTo>
                <a:lnTo>
                  <a:pt x="11214" y="5194"/>
                </a:lnTo>
                <a:lnTo>
                  <a:pt x="11214" y="11607"/>
                </a:lnTo>
                <a:close/>
              </a:path>
            </a:pathLst>
          </a:custGeom>
          <a:ln w="78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07551" y="4083413"/>
            <a:ext cx="130810" cy="23495"/>
          </a:xfrm>
          <a:custGeom>
            <a:avLst/>
            <a:gdLst/>
            <a:ahLst/>
            <a:cxnLst/>
            <a:rect l="l" t="t" r="r" b="b"/>
            <a:pathLst>
              <a:path w="130809" h="23495">
                <a:moveTo>
                  <a:pt x="127927" y="0"/>
                </a:moveTo>
                <a:lnTo>
                  <a:pt x="0" y="0"/>
                </a:lnTo>
                <a:lnTo>
                  <a:pt x="0" y="23202"/>
                </a:lnTo>
                <a:lnTo>
                  <a:pt x="127927" y="23202"/>
                </a:lnTo>
                <a:lnTo>
                  <a:pt x="130441" y="18008"/>
                </a:lnTo>
                <a:lnTo>
                  <a:pt x="130441" y="5181"/>
                </a:lnTo>
                <a:lnTo>
                  <a:pt x="127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07551" y="4083413"/>
            <a:ext cx="130810" cy="23495"/>
          </a:xfrm>
          <a:custGeom>
            <a:avLst/>
            <a:gdLst/>
            <a:ahLst/>
            <a:cxnLst/>
            <a:rect l="l" t="t" r="r" b="b"/>
            <a:pathLst>
              <a:path w="130809" h="23495">
                <a:moveTo>
                  <a:pt x="124828" y="23202"/>
                </a:moveTo>
                <a:lnTo>
                  <a:pt x="0" y="23202"/>
                </a:lnTo>
                <a:lnTo>
                  <a:pt x="0" y="0"/>
                </a:lnTo>
                <a:lnTo>
                  <a:pt x="124828" y="0"/>
                </a:lnTo>
                <a:lnTo>
                  <a:pt x="127927" y="0"/>
                </a:lnTo>
                <a:lnTo>
                  <a:pt x="130441" y="5181"/>
                </a:lnTo>
                <a:lnTo>
                  <a:pt x="130441" y="11595"/>
                </a:lnTo>
                <a:lnTo>
                  <a:pt x="130441" y="18008"/>
                </a:lnTo>
                <a:lnTo>
                  <a:pt x="127927" y="23202"/>
                </a:lnTo>
                <a:lnTo>
                  <a:pt x="124828" y="23202"/>
                </a:lnTo>
                <a:close/>
              </a:path>
            </a:pathLst>
          </a:custGeom>
          <a:ln w="78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01952" y="4083415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8699" y="0"/>
                </a:moveTo>
                <a:lnTo>
                  <a:pt x="2514" y="0"/>
                </a:lnTo>
                <a:lnTo>
                  <a:pt x="0" y="5181"/>
                </a:lnTo>
                <a:lnTo>
                  <a:pt x="0" y="18008"/>
                </a:lnTo>
                <a:lnTo>
                  <a:pt x="2514" y="23202"/>
                </a:lnTo>
                <a:lnTo>
                  <a:pt x="8699" y="23202"/>
                </a:lnTo>
                <a:lnTo>
                  <a:pt x="11214" y="18008"/>
                </a:lnTo>
                <a:lnTo>
                  <a:pt x="11214" y="5181"/>
                </a:lnTo>
                <a:lnTo>
                  <a:pt x="8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01952" y="4083415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11214" y="11595"/>
                </a:moveTo>
                <a:lnTo>
                  <a:pt x="11214" y="5181"/>
                </a:lnTo>
                <a:lnTo>
                  <a:pt x="8699" y="0"/>
                </a:lnTo>
                <a:lnTo>
                  <a:pt x="5600" y="0"/>
                </a:lnTo>
                <a:lnTo>
                  <a:pt x="2514" y="0"/>
                </a:lnTo>
                <a:lnTo>
                  <a:pt x="0" y="5181"/>
                </a:lnTo>
                <a:lnTo>
                  <a:pt x="0" y="11595"/>
                </a:lnTo>
                <a:lnTo>
                  <a:pt x="0" y="18008"/>
                </a:lnTo>
                <a:lnTo>
                  <a:pt x="2514" y="23202"/>
                </a:lnTo>
                <a:lnTo>
                  <a:pt x="5600" y="23202"/>
                </a:lnTo>
                <a:lnTo>
                  <a:pt x="8699" y="23202"/>
                </a:lnTo>
                <a:lnTo>
                  <a:pt x="11214" y="18008"/>
                </a:lnTo>
                <a:lnTo>
                  <a:pt x="11214" y="11595"/>
                </a:lnTo>
                <a:close/>
              </a:path>
            </a:pathLst>
          </a:custGeom>
          <a:ln w="78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11712" y="4062597"/>
            <a:ext cx="130810" cy="23495"/>
          </a:xfrm>
          <a:custGeom>
            <a:avLst/>
            <a:gdLst/>
            <a:ahLst/>
            <a:cxnLst/>
            <a:rect l="l" t="t" r="r" b="b"/>
            <a:pathLst>
              <a:path w="130809" h="23495">
                <a:moveTo>
                  <a:pt x="127927" y="0"/>
                </a:moveTo>
                <a:lnTo>
                  <a:pt x="0" y="0"/>
                </a:lnTo>
                <a:lnTo>
                  <a:pt x="0" y="23202"/>
                </a:lnTo>
                <a:lnTo>
                  <a:pt x="127927" y="23202"/>
                </a:lnTo>
                <a:lnTo>
                  <a:pt x="130441" y="18021"/>
                </a:lnTo>
                <a:lnTo>
                  <a:pt x="130441" y="5194"/>
                </a:lnTo>
                <a:lnTo>
                  <a:pt x="127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11712" y="4062597"/>
            <a:ext cx="130810" cy="23495"/>
          </a:xfrm>
          <a:custGeom>
            <a:avLst/>
            <a:gdLst/>
            <a:ahLst/>
            <a:cxnLst/>
            <a:rect l="l" t="t" r="r" b="b"/>
            <a:pathLst>
              <a:path w="130809" h="23495">
                <a:moveTo>
                  <a:pt x="124828" y="0"/>
                </a:moveTo>
                <a:lnTo>
                  <a:pt x="0" y="0"/>
                </a:lnTo>
                <a:lnTo>
                  <a:pt x="0" y="23202"/>
                </a:lnTo>
                <a:lnTo>
                  <a:pt x="124828" y="23202"/>
                </a:lnTo>
                <a:lnTo>
                  <a:pt x="127927" y="23202"/>
                </a:lnTo>
                <a:lnTo>
                  <a:pt x="130441" y="18021"/>
                </a:lnTo>
                <a:lnTo>
                  <a:pt x="130441" y="11607"/>
                </a:lnTo>
                <a:lnTo>
                  <a:pt x="130441" y="5194"/>
                </a:lnTo>
                <a:lnTo>
                  <a:pt x="127927" y="0"/>
                </a:lnTo>
                <a:lnTo>
                  <a:pt x="124828" y="0"/>
                </a:lnTo>
                <a:close/>
              </a:path>
            </a:pathLst>
          </a:custGeom>
          <a:ln w="83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06114" y="4062595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8699" y="0"/>
                </a:moveTo>
                <a:lnTo>
                  <a:pt x="2501" y="0"/>
                </a:lnTo>
                <a:lnTo>
                  <a:pt x="0" y="5194"/>
                </a:lnTo>
                <a:lnTo>
                  <a:pt x="0" y="18021"/>
                </a:lnTo>
                <a:lnTo>
                  <a:pt x="2501" y="23202"/>
                </a:lnTo>
                <a:lnTo>
                  <a:pt x="8699" y="23202"/>
                </a:lnTo>
                <a:lnTo>
                  <a:pt x="11214" y="18021"/>
                </a:lnTo>
                <a:lnTo>
                  <a:pt x="11214" y="5194"/>
                </a:lnTo>
                <a:lnTo>
                  <a:pt x="8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06114" y="4062595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11214" y="11607"/>
                </a:moveTo>
                <a:lnTo>
                  <a:pt x="11214" y="18021"/>
                </a:lnTo>
                <a:lnTo>
                  <a:pt x="8699" y="23202"/>
                </a:lnTo>
                <a:lnTo>
                  <a:pt x="5600" y="23202"/>
                </a:lnTo>
                <a:lnTo>
                  <a:pt x="2501" y="23202"/>
                </a:lnTo>
                <a:lnTo>
                  <a:pt x="0" y="18021"/>
                </a:lnTo>
                <a:lnTo>
                  <a:pt x="0" y="11607"/>
                </a:lnTo>
                <a:lnTo>
                  <a:pt x="0" y="5194"/>
                </a:lnTo>
                <a:lnTo>
                  <a:pt x="2501" y="0"/>
                </a:lnTo>
                <a:lnTo>
                  <a:pt x="5600" y="0"/>
                </a:lnTo>
                <a:lnTo>
                  <a:pt x="8699" y="0"/>
                </a:lnTo>
                <a:lnTo>
                  <a:pt x="11214" y="5194"/>
                </a:lnTo>
                <a:lnTo>
                  <a:pt x="11214" y="11607"/>
                </a:lnTo>
                <a:close/>
              </a:path>
            </a:pathLst>
          </a:custGeom>
          <a:ln w="83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30762" y="4020477"/>
            <a:ext cx="508634" cy="107950"/>
          </a:xfrm>
          <a:custGeom>
            <a:avLst/>
            <a:gdLst/>
            <a:ahLst/>
            <a:cxnLst/>
            <a:rect l="l" t="t" r="r" b="b"/>
            <a:pathLst>
              <a:path w="508634" h="107950">
                <a:moveTo>
                  <a:pt x="482142" y="0"/>
                </a:moveTo>
                <a:lnTo>
                  <a:pt x="0" y="0"/>
                </a:lnTo>
                <a:lnTo>
                  <a:pt x="10107" y="4221"/>
                </a:lnTo>
                <a:lnTo>
                  <a:pt x="18362" y="15735"/>
                </a:lnTo>
                <a:lnTo>
                  <a:pt x="23929" y="32811"/>
                </a:lnTo>
                <a:lnTo>
                  <a:pt x="25971" y="53721"/>
                </a:lnTo>
                <a:lnTo>
                  <a:pt x="23929" y="74636"/>
                </a:lnTo>
                <a:lnTo>
                  <a:pt x="18362" y="91711"/>
                </a:lnTo>
                <a:lnTo>
                  <a:pt x="10107" y="103221"/>
                </a:lnTo>
                <a:lnTo>
                  <a:pt x="0" y="107442"/>
                </a:lnTo>
                <a:lnTo>
                  <a:pt x="482142" y="107442"/>
                </a:lnTo>
                <a:lnTo>
                  <a:pt x="492257" y="103221"/>
                </a:lnTo>
                <a:lnTo>
                  <a:pt x="500516" y="91711"/>
                </a:lnTo>
                <a:lnTo>
                  <a:pt x="506085" y="74636"/>
                </a:lnTo>
                <a:lnTo>
                  <a:pt x="508126" y="53721"/>
                </a:lnTo>
                <a:lnTo>
                  <a:pt x="506085" y="32811"/>
                </a:lnTo>
                <a:lnTo>
                  <a:pt x="500516" y="15735"/>
                </a:lnTo>
                <a:lnTo>
                  <a:pt x="492257" y="4221"/>
                </a:lnTo>
                <a:lnTo>
                  <a:pt x="482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30762" y="4020477"/>
            <a:ext cx="508634" cy="107950"/>
          </a:xfrm>
          <a:custGeom>
            <a:avLst/>
            <a:gdLst/>
            <a:ahLst/>
            <a:cxnLst/>
            <a:rect l="l" t="t" r="r" b="b"/>
            <a:pathLst>
              <a:path w="508634" h="107950">
                <a:moveTo>
                  <a:pt x="482142" y="0"/>
                </a:moveTo>
                <a:lnTo>
                  <a:pt x="0" y="0"/>
                </a:lnTo>
                <a:lnTo>
                  <a:pt x="10107" y="4221"/>
                </a:lnTo>
                <a:lnTo>
                  <a:pt x="18362" y="15735"/>
                </a:lnTo>
                <a:lnTo>
                  <a:pt x="23929" y="32811"/>
                </a:lnTo>
                <a:lnTo>
                  <a:pt x="25971" y="53721"/>
                </a:lnTo>
                <a:lnTo>
                  <a:pt x="23929" y="74636"/>
                </a:lnTo>
                <a:lnTo>
                  <a:pt x="18362" y="91711"/>
                </a:lnTo>
                <a:lnTo>
                  <a:pt x="10107" y="103221"/>
                </a:lnTo>
                <a:lnTo>
                  <a:pt x="0" y="107442"/>
                </a:lnTo>
                <a:lnTo>
                  <a:pt x="482142" y="107442"/>
                </a:lnTo>
                <a:lnTo>
                  <a:pt x="492257" y="103221"/>
                </a:lnTo>
                <a:lnTo>
                  <a:pt x="500516" y="91711"/>
                </a:lnTo>
                <a:lnTo>
                  <a:pt x="506085" y="74636"/>
                </a:lnTo>
                <a:lnTo>
                  <a:pt x="508126" y="53721"/>
                </a:lnTo>
                <a:lnTo>
                  <a:pt x="506085" y="32811"/>
                </a:lnTo>
                <a:lnTo>
                  <a:pt x="500516" y="15735"/>
                </a:lnTo>
                <a:lnTo>
                  <a:pt x="492257" y="4221"/>
                </a:lnTo>
                <a:lnTo>
                  <a:pt x="482142" y="0"/>
                </a:lnTo>
                <a:close/>
              </a:path>
            </a:pathLst>
          </a:custGeom>
          <a:ln w="1455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 txBox="1"/>
          <p:nvPr/>
        </p:nvSpPr>
        <p:spPr>
          <a:xfrm>
            <a:off x="7415624" y="4501686"/>
            <a:ext cx="831850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215">
              <a:lnSpc>
                <a:spcPct val="103899"/>
              </a:lnSpc>
            </a:pPr>
            <a:r>
              <a:rPr sz="850" b="1" spc="-10" dirty="0">
                <a:solidFill>
                  <a:srgbClr val="FFFFFF"/>
                </a:solidFill>
                <a:latin typeface="Lucida Sans"/>
                <a:cs typeface="Lucida Sans"/>
              </a:rPr>
              <a:t>FIBER </a:t>
            </a:r>
            <a:r>
              <a:rPr sz="850" b="1" spc="-15" dirty="0">
                <a:solidFill>
                  <a:srgbClr val="FFFFFF"/>
                </a:solidFill>
                <a:latin typeface="Lucida Sans"/>
                <a:cs typeface="Lucida Sans"/>
              </a:rPr>
              <a:t>OPTIC  </a:t>
            </a:r>
            <a:r>
              <a:rPr sz="850" b="1" spc="-25" dirty="0">
                <a:solidFill>
                  <a:srgbClr val="FFFFFF"/>
                </a:solidFill>
                <a:latin typeface="Lucida Sans"/>
                <a:cs typeface="Lucida Sans"/>
              </a:rPr>
              <a:t>FILLED</a:t>
            </a:r>
            <a:r>
              <a:rPr sz="850" b="1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Lucida Sans"/>
                <a:cs typeface="Lucida Sans"/>
              </a:rPr>
              <a:t>TUBING</a:t>
            </a:r>
            <a:endParaRPr sz="85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2" y="0"/>
            <a:ext cx="9141777" cy="3758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22" y="6246685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479" y="5860286"/>
            <a:ext cx="885354" cy="581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6805" y="4856986"/>
            <a:ext cx="1583055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marR="5080" indent="-131445">
              <a:lnSpc>
                <a:spcPts val="1450"/>
              </a:lnSpc>
              <a:buClr>
                <a:srgbClr val="00929F"/>
              </a:buClr>
              <a:buFont typeface="Calibri"/>
              <a:buChar char="•"/>
              <a:tabLst>
                <a:tab pos="144780" algn="l"/>
              </a:tabLst>
            </a:pP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Performed </a:t>
            </a:r>
            <a:r>
              <a:rPr sz="1250" spc="50" dirty="0">
                <a:solidFill>
                  <a:srgbClr val="231F20"/>
                </a:solidFill>
                <a:latin typeface="Arial"/>
                <a:cs typeface="Arial"/>
              </a:rPr>
              <a:t>by  approved</a:t>
            </a:r>
            <a:r>
              <a:rPr sz="125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suppliers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0188" y="4856986"/>
            <a:ext cx="1607185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marR="5080" indent="-131445">
              <a:lnSpc>
                <a:spcPts val="1450"/>
              </a:lnSpc>
              <a:buClr>
                <a:srgbClr val="00929F"/>
              </a:buClr>
              <a:buFont typeface="Calibri"/>
              <a:buChar char="•"/>
              <a:tabLst>
                <a:tab pos="144780" algn="l"/>
              </a:tabLst>
            </a:pP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Strict </a:t>
            </a:r>
            <a:r>
              <a:rPr sz="1250" spc="20" dirty="0">
                <a:solidFill>
                  <a:srgbClr val="231F20"/>
                </a:solidFill>
                <a:latin typeface="Arial"/>
                <a:cs typeface="Arial"/>
              </a:rPr>
              <a:t>specifications 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2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repeatability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5584" y="4856986"/>
            <a:ext cx="1378585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marR="5080" indent="-131445">
              <a:lnSpc>
                <a:spcPts val="1450"/>
              </a:lnSpc>
              <a:buClr>
                <a:srgbClr val="00929F"/>
              </a:buClr>
              <a:buFont typeface="Calibri"/>
              <a:buChar char="•"/>
              <a:tabLst>
                <a:tab pos="144780" algn="l"/>
              </a:tabLst>
            </a:pPr>
            <a:r>
              <a:rPr sz="1250" spc="15" dirty="0">
                <a:solidFill>
                  <a:srgbClr val="231F20"/>
                </a:solidFill>
                <a:latin typeface="Arial"/>
                <a:cs typeface="Arial"/>
              </a:rPr>
              <a:t>Coils </a:t>
            </a:r>
            <a:r>
              <a:rPr sz="1250" spc="50" dirty="0">
                <a:solidFill>
                  <a:srgbClr val="231F20"/>
                </a:solidFill>
                <a:latin typeface="Arial"/>
                <a:cs typeface="Arial"/>
              </a:rPr>
              <a:t>supplied</a:t>
            </a:r>
            <a:r>
              <a:rPr sz="1250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in  </a:t>
            </a:r>
            <a:r>
              <a:rPr sz="1250" spc="65" dirty="0">
                <a:solidFill>
                  <a:srgbClr val="231F20"/>
                </a:solidFill>
                <a:latin typeface="Arial"/>
                <a:cs typeface="Arial"/>
              </a:rPr>
              <a:t>long</a:t>
            </a:r>
            <a:r>
              <a:rPr sz="125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lengths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22" y="3752037"/>
            <a:ext cx="9142095" cy="980440"/>
          </a:xfrm>
          <a:custGeom>
            <a:avLst/>
            <a:gdLst/>
            <a:ahLst/>
            <a:cxnLst/>
            <a:rect l="l" t="t" r="r" b="b"/>
            <a:pathLst>
              <a:path w="9142095" h="980439">
                <a:moveTo>
                  <a:pt x="0" y="979855"/>
                </a:moveTo>
                <a:lnTo>
                  <a:pt x="9141777" y="979855"/>
                </a:lnTo>
                <a:lnTo>
                  <a:pt x="9141777" y="0"/>
                </a:lnTo>
                <a:lnTo>
                  <a:pt x="0" y="0"/>
                </a:lnTo>
                <a:lnTo>
                  <a:pt x="0" y="9798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22" y="3140722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5542" y="3480434"/>
            <a:ext cx="84899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Lucida Sans"/>
                <a:cs typeface="Lucida Sans"/>
              </a:rPr>
              <a:t>PROCESS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3669" y="4025882"/>
            <a:ext cx="1560195" cy="465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b="1" spc="-50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2850" b="1" spc="-250" dirty="0">
                <a:solidFill>
                  <a:srgbClr val="FFFFFF"/>
                </a:solidFill>
                <a:latin typeface="Lucida Sans"/>
                <a:cs typeface="Lucida Sans"/>
              </a:rPr>
              <a:t>LI</a:t>
            </a:r>
            <a:r>
              <a:rPr sz="2850" b="1" spc="-23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2850" b="1" spc="-40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2850" b="1" spc="-190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2850" b="1" dirty="0">
                <a:solidFill>
                  <a:srgbClr val="FFFFFF"/>
                </a:solidFill>
                <a:latin typeface="Lucida Sans"/>
                <a:cs typeface="Lucida Sans"/>
              </a:rPr>
              <a:t>NG</a:t>
            </a:r>
            <a:endParaRPr sz="2850">
              <a:latin typeface="Lucida Sans"/>
              <a:cs typeface="Lucida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8060" y="3882063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5" h="738504">
                <a:moveTo>
                  <a:pt x="369125" y="0"/>
                </a:moveTo>
                <a:lnTo>
                  <a:pt x="322823" y="2875"/>
                </a:lnTo>
                <a:lnTo>
                  <a:pt x="278237" y="11272"/>
                </a:lnTo>
                <a:lnTo>
                  <a:pt x="235714" y="24844"/>
                </a:lnTo>
                <a:lnTo>
                  <a:pt x="195598" y="43246"/>
                </a:lnTo>
                <a:lnTo>
                  <a:pt x="158237" y="66131"/>
                </a:lnTo>
                <a:lnTo>
                  <a:pt x="123975" y="93153"/>
                </a:lnTo>
                <a:lnTo>
                  <a:pt x="93159" y="123968"/>
                </a:lnTo>
                <a:lnTo>
                  <a:pt x="66135" y="158228"/>
                </a:lnTo>
                <a:lnTo>
                  <a:pt x="43249" y="195588"/>
                </a:lnTo>
                <a:lnTo>
                  <a:pt x="24846" y="235703"/>
                </a:lnTo>
                <a:lnTo>
                  <a:pt x="11273" y="278225"/>
                </a:lnTo>
                <a:lnTo>
                  <a:pt x="2876" y="322811"/>
                </a:lnTo>
                <a:lnTo>
                  <a:pt x="0" y="369112"/>
                </a:lnTo>
                <a:lnTo>
                  <a:pt x="2876" y="415414"/>
                </a:lnTo>
                <a:lnTo>
                  <a:pt x="11273" y="460000"/>
                </a:lnTo>
                <a:lnTo>
                  <a:pt x="24846" y="502524"/>
                </a:lnTo>
                <a:lnTo>
                  <a:pt x="43249" y="542639"/>
                </a:lnTo>
                <a:lnTo>
                  <a:pt x="66135" y="580001"/>
                </a:lnTo>
                <a:lnTo>
                  <a:pt x="93159" y="614262"/>
                </a:lnTo>
                <a:lnTo>
                  <a:pt x="123975" y="645078"/>
                </a:lnTo>
                <a:lnTo>
                  <a:pt x="158237" y="672102"/>
                </a:lnTo>
                <a:lnTo>
                  <a:pt x="195598" y="694989"/>
                </a:lnTo>
                <a:lnTo>
                  <a:pt x="235714" y="713391"/>
                </a:lnTo>
                <a:lnTo>
                  <a:pt x="278237" y="726964"/>
                </a:lnTo>
                <a:lnTo>
                  <a:pt x="322823" y="735362"/>
                </a:lnTo>
                <a:lnTo>
                  <a:pt x="369125" y="738238"/>
                </a:lnTo>
                <a:lnTo>
                  <a:pt x="415427" y="735362"/>
                </a:lnTo>
                <a:lnTo>
                  <a:pt x="460013" y="726964"/>
                </a:lnTo>
                <a:lnTo>
                  <a:pt x="502536" y="713391"/>
                </a:lnTo>
                <a:lnTo>
                  <a:pt x="542652" y="694989"/>
                </a:lnTo>
                <a:lnTo>
                  <a:pt x="580013" y="672102"/>
                </a:lnTo>
                <a:lnTo>
                  <a:pt x="614275" y="645078"/>
                </a:lnTo>
                <a:lnTo>
                  <a:pt x="645091" y="614262"/>
                </a:lnTo>
                <a:lnTo>
                  <a:pt x="672115" y="580001"/>
                </a:lnTo>
                <a:lnTo>
                  <a:pt x="695001" y="542639"/>
                </a:lnTo>
                <a:lnTo>
                  <a:pt x="713404" y="502524"/>
                </a:lnTo>
                <a:lnTo>
                  <a:pt x="726977" y="460000"/>
                </a:lnTo>
                <a:lnTo>
                  <a:pt x="735374" y="415414"/>
                </a:lnTo>
                <a:lnTo>
                  <a:pt x="738251" y="369112"/>
                </a:lnTo>
                <a:lnTo>
                  <a:pt x="735374" y="322811"/>
                </a:lnTo>
                <a:lnTo>
                  <a:pt x="726977" y="278225"/>
                </a:lnTo>
                <a:lnTo>
                  <a:pt x="713404" y="235703"/>
                </a:lnTo>
                <a:lnTo>
                  <a:pt x="695001" y="195588"/>
                </a:lnTo>
                <a:lnTo>
                  <a:pt x="672115" y="158228"/>
                </a:lnTo>
                <a:lnTo>
                  <a:pt x="645091" y="123968"/>
                </a:lnTo>
                <a:lnTo>
                  <a:pt x="614275" y="93153"/>
                </a:lnTo>
                <a:lnTo>
                  <a:pt x="580013" y="66131"/>
                </a:lnTo>
                <a:lnTo>
                  <a:pt x="542652" y="43246"/>
                </a:lnTo>
                <a:lnTo>
                  <a:pt x="502536" y="24844"/>
                </a:lnTo>
                <a:lnTo>
                  <a:pt x="460013" y="11272"/>
                </a:lnTo>
                <a:lnTo>
                  <a:pt x="415427" y="2875"/>
                </a:lnTo>
                <a:lnTo>
                  <a:pt x="369125" y="0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8060" y="3882063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5" h="738504">
                <a:moveTo>
                  <a:pt x="369125" y="738238"/>
                </a:moveTo>
                <a:lnTo>
                  <a:pt x="415427" y="735362"/>
                </a:lnTo>
                <a:lnTo>
                  <a:pt x="460013" y="726964"/>
                </a:lnTo>
                <a:lnTo>
                  <a:pt x="502536" y="713391"/>
                </a:lnTo>
                <a:lnTo>
                  <a:pt x="542652" y="694989"/>
                </a:lnTo>
                <a:lnTo>
                  <a:pt x="580013" y="672102"/>
                </a:lnTo>
                <a:lnTo>
                  <a:pt x="614275" y="645078"/>
                </a:lnTo>
                <a:lnTo>
                  <a:pt x="645091" y="614262"/>
                </a:lnTo>
                <a:lnTo>
                  <a:pt x="672115" y="580001"/>
                </a:lnTo>
                <a:lnTo>
                  <a:pt x="695001" y="542639"/>
                </a:lnTo>
                <a:lnTo>
                  <a:pt x="713404" y="502524"/>
                </a:lnTo>
                <a:lnTo>
                  <a:pt x="726977" y="460000"/>
                </a:lnTo>
                <a:lnTo>
                  <a:pt x="735374" y="415414"/>
                </a:lnTo>
                <a:lnTo>
                  <a:pt x="738251" y="369112"/>
                </a:lnTo>
                <a:lnTo>
                  <a:pt x="735374" y="322811"/>
                </a:lnTo>
                <a:lnTo>
                  <a:pt x="726977" y="278225"/>
                </a:lnTo>
                <a:lnTo>
                  <a:pt x="713404" y="235703"/>
                </a:lnTo>
                <a:lnTo>
                  <a:pt x="695001" y="195588"/>
                </a:lnTo>
                <a:lnTo>
                  <a:pt x="672115" y="158228"/>
                </a:lnTo>
                <a:lnTo>
                  <a:pt x="645091" y="123968"/>
                </a:lnTo>
                <a:lnTo>
                  <a:pt x="614275" y="93153"/>
                </a:lnTo>
                <a:lnTo>
                  <a:pt x="580013" y="66131"/>
                </a:lnTo>
                <a:lnTo>
                  <a:pt x="542652" y="43246"/>
                </a:lnTo>
                <a:lnTo>
                  <a:pt x="502536" y="24844"/>
                </a:lnTo>
                <a:lnTo>
                  <a:pt x="460013" y="11272"/>
                </a:lnTo>
                <a:lnTo>
                  <a:pt x="415427" y="2875"/>
                </a:lnTo>
                <a:lnTo>
                  <a:pt x="369125" y="0"/>
                </a:lnTo>
                <a:lnTo>
                  <a:pt x="322823" y="2875"/>
                </a:lnTo>
                <a:lnTo>
                  <a:pt x="278237" y="11272"/>
                </a:lnTo>
                <a:lnTo>
                  <a:pt x="235714" y="24844"/>
                </a:lnTo>
                <a:lnTo>
                  <a:pt x="195598" y="43246"/>
                </a:lnTo>
                <a:lnTo>
                  <a:pt x="158237" y="66131"/>
                </a:lnTo>
                <a:lnTo>
                  <a:pt x="123975" y="93153"/>
                </a:lnTo>
                <a:lnTo>
                  <a:pt x="93159" y="123968"/>
                </a:lnTo>
                <a:lnTo>
                  <a:pt x="66135" y="158228"/>
                </a:lnTo>
                <a:lnTo>
                  <a:pt x="43249" y="195588"/>
                </a:lnTo>
                <a:lnTo>
                  <a:pt x="24846" y="235703"/>
                </a:lnTo>
                <a:lnTo>
                  <a:pt x="11273" y="278225"/>
                </a:lnTo>
                <a:lnTo>
                  <a:pt x="2876" y="322811"/>
                </a:lnTo>
                <a:lnTo>
                  <a:pt x="0" y="369112"/>
                </a:lnTo>
                <a:lnTo>
                  <a:pt x="2876" y="415414"/>
                </a:lnTo>
                <a:lnTo>
                  <a:pt x="11273" y="460000"/>
                </a:lnTo>
                <a:lnTo>
                  <a:pt x="24846" y="502524"/>
                </a:lnTo>
                <a:lnTo>
                  <a:pt x="43249" y="542639"/>
                </a:lnTo>
                <a:lnTo>
                  <a:pt x="66135" y="580001"/>
                </a:lnTo>
                <a:lnTo>
                  <a:pt x="93159" y="614262"/>
                </a:lnTo>
                <a:lnTo>
                  <a:pt x="123975" y="645078"/>
                </a:lnTo>
                <a:lnTo>
                  <a:pt x="158237" y="672102"/>
                </a:lnTo>
                <a:lnTo>
                  <a:pt x="195598" y="694989"/>
                </a:lnTo>
                <a:lnTo>
                  <a:pt x="235714" y="713391"/>
                </a:lnTo>
                <a:lnTo>
                  <a:pt x="278237" y="726964"/>
                </a:lnTo>
                <a:lnTo>
                  <a:pt x="322823" y="735362"/>
                </a:lnTo>
                <a:lnTo>
                  <a:pt x="369125" y="738238"/>
                </a:lnTo>
                <a:close/>
              </a:path>
            </a:pathLst>
          </a:custGeom>
          <a:ln w="171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2824" y="4179736"/>
            <a:ext cx="617855" cy="170815"/>
          </a:xfrm>
          <a:custGeom>
            <a:avLst/>
            <a:gdLst/>
            <a:ahLst/>
            <a:cxnLst/>
            <a:rect l="l" t="t" r="r" b="b"/>
            <a:pathLst>
              <a:path w="617855" h="170814">
                <a:moveTo>
                  <a:pt x="530834" y="0"/>
                </a:moveTo>
                <a:lnTo>
                  <a:pt x="0" y="0"/>
                </a:lnTo>
                <a:lnTo>
                  <a:pt x="65087" y="170802"/>
                </a:lnTo>
                <a:lnTo>
                  <a:pt x="617347" y="170814"/>
                </a:lnTo>
                <a:lnTo>
                  <a:pt x="530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2824" y="4179736"/>
            <a:ext cx="617855" cy="170815"/>
          </a:xfrm>
          <a:custGeom>
            <a:avLst/>
            <a:gdLst/>
            <a:ahLst/>
            <a:cxnLst/>
            <a:rect l="l" t="t" r="r" b="b"/>
            <a:pathLst>
              <a:path w="617855" h="170814">
                <a:moveTo>
                  <a:pt x="530834" y="0"/>
                </a:moveTo>
                <a:lnTo>
                  <a:pt x="0" y="0"/>
                </a:lnTo>
                <a:lnTo>
                  <a:pt x="65087" y="170802"/>
                </a:lnTo>
                <a:lnTo>
                  <a:pt x="617347" y="170814"/>
                </a:lnTo>
                <a:lnTo>
                  <a:pt x="530834" y="0"/>
                </a:lnTo>
                <a:close/>
              </a:path>
            </a:pathLst>
          </a:custGeom>
          <a:ln w="1290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4957" y="4264612"/>
            <a:ext cx="274955" cy="86360"/>
          </a:xfrm>
          <a:custGeom>
            <a:avLst/>
            <a:gdLst/>
            <a:ahLst/>
            <a:cxnLst/>
            <a:rect l="l" t="t" r="r" b="b"/>
            <a:pathLst>
              <a:path w="274955" h="86360">
                <a:moveTo>
                  <a:pt x="237197" y="0"/>
                </a:moveTo>
                <a:lnTo>
                  <a:pt x="0" y="0"/>
                </a:lnTo>
                <a:lnTo>
                  <a:pt x="32956" y="85915"/>
                </a:lnTo>
                <a:lnTo>
                  <a:pt x="274764" y="85928"/>
                </a:lnTo>
                <a:lnTo>
                  <a:pt x="2371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4957" y="4264612"/>
            <a:ext cx="541655" cy="0"/>
          </a:xfrm>
          <a:custGeom>
            <a:avLst/>
            <a:gdLst/>
            <a:ahLst/>
            <a:cxnLst/>
            <a:rect l="l" t="t" r="r" b="b"/>
            <a:pathLst>
              <a:path w="541655">
                <a:moveTo>
                  <a:pt x="0" y="0"/>
                </a:moveTo>
                <a:lnTo>
                  <a:pt x="541121" y="0"/>
                </a:lnTo>
              </a:path>
            </a:pathLst>
          </a:custGeom>
          <a:ln w="1290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6910" y="4093994"/>
            <a:ext cx="83820" cy="185420"/>
          </a:xfrm>
          <a:custGeom>
            <a:avLst/>
            <a:gdLst/>
            <a:ahLst/>
            <a:cxnLst/>
            <a:rect l="l" t="t" r="r" b="b"/>
            <a:pathLst>
              <a:path w="83819" h="185420">
                <a:moveTo>
                  <a:pt x="83464" y="0"/>
                </a:moveTo>
                <a:lnTo>
                  <a:pt x="20319" y="0"/>
                </a:lnTo>
                <a:lnTo>
                  <a:pt x="0" y="185305"/>
                </a:lnTo>
                <a:lnTo>
                  <a:pt x="80048" y="31127"/>
                </a:lnTo>
                <a:lnTo>
                  <a:pt x="83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6910" y="4093994"/>
            <a:ext cx="83820" cy="185420"/>
          </a:xfrm>
          <a:custGeom>
            <a:avLst/>
            <a:gdLst/>
            <a:ahLst/>
            <a:cxnLst/>
            <a:rect l="l" t="t" r="r" b="b"/>
            <a:pathLst>
              <a:path w="83819" h="185420">
                <a:moveTo>
                  <a:pt x="80048" y="31127"/>
                </a:moveTo>
                <a:lnTo>
                  <a:pt x="0" y="185305"/>
                </a:lnTo>
                <a:lnTo>
                  <a:pt x="20319" y="0"/>
                </a:lnTo>
                <a:lnTo>
                  <a:pt x="83464" y="0"/>
                </a:lnTo>
                <a:lnTo>
                  <a:pt x="80048" y="31127"/>
                </a:lnTo>
                <a:close/>
              </a:path>
            </a:pathLst>
          </a:custGeom>
          <a:ln w="1290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2605" y="4231944"/>
            <a:ext cx="548005" cy="118745"/>
          </a:xfrm>
          <a:custGeom>
            <a:avLst/>
            <a:gdLst/>
            <a:ahLst/>
            <a:cxnLst/>
            <a:rect l="l" t="t" r="r" b="b"/>
            <a:pathLst>
              <a:path w="548005" h="118745">
                <a:moveTo>
                  <a:pt x="0" y="0"/>
                </a:moveTo>
                <a:lnTo>
                  <a:pt x="38087" y="85547"/>
                </a:lnTo>
                <a:lnTo>
                  <a:pt x="93822" y="104287"/>
                </a:lnTo>
                <a:lnTo>
                  <a:pt x="132356" y="113974"/>
                </a:lnTo>
                <a:lnTo>
                  <a:pt x="171646" y="117706"/>
                </a:lnTo>
                <a:lnTo>
                  <a:pt x="229654" y="118579"/>
                </a:lnTo>
                <a:lnTo>
                  <a:pt x="547560" y="118605"/>
                </a:lnTo>
                <a:lnTo>
                  <a:pt x="503999" y="32575"/>
                </a:lnTo>
                <a:lnTo>
                  <a:pt x="189014" y="32575"/>
                </a:lnTo>
                <a:lnTo>
                  <a:pt x="118670" y="27212"/>
                </a:lnTo>
                <a:lnTo>
                  <a:pt x="58231" y="16044"/>
                </a:lnTo>
                <a:lnTo>
                  <a:pt x="15929" y="49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2605" y="4231944"/>
            <a:ext cx="548005" cy="118745"/>
          </a:xfrm>
          <a:custGeom>
            <a:avLst/>
            <a:gdLst/>
            <a:ahLst/>
            <a:cxnLst/>
            <a:rect l="l" t="t" r="r" b="b"/>
            <a:pathLst>
              <a:path w="548005" h="118745">
                <a:moveTo>
                  <a:pt x="503999" y="32575"/>
                </a:moveTo>
                <a:lnTo>
                  <a:pt x="198539" y="32575"/>
                </a:lnTo>
                <a:lnTo>
                  <a:pt x="191985" y="32600"/>
                </a:lnTo>
                <a:lnTo>
                  <a:pt x="118670" y="27212"/>
                </a:lnTo>
                <a:lnTo>
                  <a:pt x="58231" y="16044"/>
                </a:lnTo>
                <a:lnTo>
                  <a:pt x="15929" y="4998"/>
                </a:lnTo>
                <a:lnTo>
                  <a:pt x="0" y="0"/>
                </a:lnTo>
                <a:lnTo>
                  <a:pt x="38087" y="85547"/>
                </a:lnTo>
                <a:lnTo>
                  <a:pt x="93822" y="104287"/>
                </a:lnTo>
                <a:lnTo>
                  <a:pt x="132356" y="113974"/>
                </a:lnTo>
                <a:lnTo>
                  <a:pt x="171646" y="117706"/>
                </a:lnTo>
                <a:lnTo>
                  <a:pt x="229654" y="118579"/>
                </a:lnTo>
                <a:lnTo>
                  <a:pt x="235800" y="118617"/>
                </a:lnTo>
                <a:lnTo>
                  <a:pt x="547560" y="118605"/>
                </a:lnTo>
                <a:lnTo>
                  <a:pt x="503999" y="32575"/>
                </a:lnTo>
                <a:close/>
              </a:path>
            </a:pathLst>
          </a:custGeom>
          <a:ln w="1290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2" y="0"/>
            <a:ext cx="7233881" cy="3757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5538" y="1436090"/>
            <a:ext cx="1918461" cy="2314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46658" y="0"/>
            <a:ext cx="1897341" cy="1718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2" y="3752037"/>
            <a:ext cx="9142095" cy="980440"/>
          </a:xfrm>
          <a:custGeom>
            <a:avLst/>
            <a:gdLst/>
            <a:ahLst/>
            <a:cxnLst/>
            <a:rect l="l" t="t" r="r" b="b"/>
            <a:pathLst>
              <a:path w="9142095" h="980439">
                <a:moveTo>
                  <a:pt x="0" y="979855"/>
                </a:moveTo>
                <a:lnTo>
                  <a:pt x="9141777" y="979855"/>
                </a:lnTo>
                <a:lnTo>
                  <a:pt x="9141777" y="0"/>
                </a:lnTo>
                <a:lnTo>
                  <a:pt x="0" y="0"/>
                </a:lnTo>
                <a:lnTo>
                  <a:pt x="0" y="9798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2" y="3140722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5542" y="3480434"/>
            <a:ext cx="84899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Lucida Sans"/>
                <a:cs typeface="Lucida Sans"/>
              </a:rPr>
              <a:t>PROCESS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2008" y="3970511"/>
            <a:ext cx="2113280" cy="59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50"/>
              </a:lnSpc>
            </a:pPr>
            <a:r>
              <a:rPr sz="2050" b="1" spc="-25" dirty="0">
                <a:solidFill>
                  <a:srgbClr val="FFFFFF"/>
                </a:solidFill>
                <a:latin typeface="Lucida Sans"/>
                <a:cs typeface="Lucida Sans"/>
              </a:rPr>
              <a:t>FORMING </a:t>
            </a:r>
            <a:r>
              <a:rPr sz="2050" b="1" spc="10" dirty="0">
                <a:solidFill>
                  <a:srgbClr val="FFFFFF"/>
                </a:solidFill>
                <a:latin typeface="Lucida Sans"/>
                <a:cs typeface="Lucida Sans"/>
              </a:rPr>
              <a:t>&amp;  </a:t>
            </a:r>
            <a:r>
              <a:rPr sz="2050" b="1" spc="-50" dirty="0">
                <a:solidFill>
                  <a:srgbClr val="FFFFFF"/>
                </a:solidFill>
                <a:latin typeface="Lucida Sans"/>
                <a:cs typeface="Lucida Sans"/>
              </a:rPr>
              <a:t>LASER</a:t>
            </a:r>
            <a:r>
              <a:rPr sz="2050" b="1" spc="-2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050" b="1" spc="-15" dirty="0">
                <a:solidFill>
                  <a:srgbClr val="FFFFFF"/>
                </a:solidFill>
                <a:latin typeface="Lucida Sans"/>
                <a:cs typeface="Lucida Sans"/>
              </a:rPr>
              <a:t>WELDING</a:t>
            </a:r>
            <a:endParaRPr sz="2050"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8046" y="3883413"/>
            <a:ext cx="737235" cy="737235"/>
          </a:xfrm>
          <a:custGeom>
            <a:avLst/>
            <a:gdLst/>
            <a:ahLst/>
            <a:cxnLst/>
            <a:rect l="l" t="t" r="r" b="b"/>
            <a:pathLst>
              <a:path w="737235" h="737235">
                <a:moveTo>
                  <a:pt x="368439" y="0"/>
                </a:moveTo>
                <a:lnTo>
                  <a:pt x="322224" y="2870"/>
                </a:lnTo>
                <a:lnTo>
                  <a:pt x="277721" y="11252"/>
                </a:lnTo>
                <a:lnTo>
                  <a:pt x="235277" y="24800"/>
                </a:lnTo>
                <a:lnTo>
                  <a:pt x="195236" y="43169"/>
                </a:lnTo>
                <a:lnTo>
                  <a:pt x="157944" y="66013"/>
                </a:lnTo>
                <a:lnTo>
                  <a:pt x="123745" y="92987"/>
                </a:lnTo>
                <a:lnTo>
                  <a:pt x="92987" y="123745"/>
                </a:lnTo>
                <a:lnTo>
                  <a:pt x="66013" y="157944"/>
                </a:lnTo>
                <a:lnTo>
                  <a:pt x="43169" y="195236"/>
                </a:lnTo>
                <a:lnTo>
                  <a:pt x="24800" y="235277"/>
                </a:lnTo>
                <a:lnTo>
                  <a:pt x="11252" y="277721"/>
                </a:lnTo>
                <a:lnTo>
                  <a:pt x="2870" y="322224"/>
                </a:lnTo>
                <a:lnTo>
                  <a:pt x="0" y="368439"/>
                </a:lnTo>
                <a:lnTo>
                  <a:pt x="2870" y="414655"/>
                </a:lnTo>
                <a:lnTo>
                  <a:pt x="11252" y="459157"/>
                </a:lnTo>
                <a:lnTo>
                  <a:pt x="24800" y="501602"/>
                </a:lnTo>
                <a:lnTo>
                  <a:pt x="43169" y="541643"/>
                </a:lnTo>
                <a:lnTo>
                  <a:pt x="66013" y="578935"/>
                </a:lnTo>
                <a:lnTo>
                  <a:pt x="92987" y="613133"/>
                </a:lnTo>
                <a:lnTo>
                  <a:pt x="123745" y="643892"/>
                </a:lnTo>
                <a:lnTo>
                  <a:pt x="157944" y="670866"/>
                </a:lnTo>
                <a:lnTo>
                  <a:pt x="195236" y="693710"/>
                </a:lnTo>
                <a:lnTo>
                  <a:pt x="235277" y="712078"/>
                </a:lnTo>
                <a:lnTo>
                  <a:pt x="277721" y="725626"/>
                </a:lnTo>
                <a:lnTo>
                  <a:pt x="322224" y="734008"/>
                </a:lnTo>
                <a:lnTo>
                  <a:pt x="368439" y="736879"/>
                </a:lnTo>
                <a:lnTo>
                  <a:pt x="414655" y="734008"/>
                </a:lnTo>
                <a:lnTo>
                  <a:pt x="459157" y="725626"/>
                </a:lnTo>
                <a:lnTo>
                  <a:pt x="501602" y="712078"/>
                </a:lnTo>
                <a:lnTo>
                  <a:pt x="541643" y="693710"/>
                </a:lnTo>
                <a:lnTo>
                  <a:pt x="578935" y="670866"/>
                </a:lnTo>
                <a:lnTo>
                  <a:pt x="613133" y="643892"/>
                </a:lnTo>
                <a:lnTo>
                  <a:pt x="643892" y="613133"/>
                </a:lnTo>
                <a:lnTo>
                  <a:pt x="670866" y="578935"/>
                </a:lnTo>
                <a:lnTo>
                  <a:pt x="693710" y="541643"/>
                </a:lnTo>
                <a:lnTo>
                  <a:pt x="712078" y="501602"/>
                </a:lnTo>
                <a:lnTo>
                  <a:pt x="725626" y="459157"/>
                </a:lnTo>
                <a:lnTo>
                  <a:pt x="734008" y="414655"/>
                </a:lnTo>
                <a:lnTo>
                  <a:pt x="736879" y="368439"/>
                </a:lnTo>
                <a:lnTo>
                  <a:pt x="734008" y="322224"/>
                </a:lnTo>
                <a:lnTo>
                  <a:pt x="725626" y="277721"/>
                </a:lnTo>
                <a:lnTo>
                  <a:pt x="712078" y="235277"/>
                </a:lnTo>
                <a:lnTo>
                  <a:pt x="693710" y="195236"/>
                </a:lnTo>
                <a:lnTo>
                  <a:pt x="670866" y="157944"/>
                </a:lnTo>
                <a:lnTo>
                  <a:pt x="643892" y="123745"/>
                </a:lnTo>
                <a:lnTo>
                  <a:pt x="613133" y="92987"/>
                </a:lnTo>
                <a:lnTo>
                  <a:pt x="578935" y="66013"/>
                </a:lnTo>
                <a:lnTo>
                  <a:pt x="541643" y="43169"/>
                </a:lnTo>
                <a:lnTo>
                  <a:pt x="501602" y="24800"/>
                </a:lnTo>
                <a:lnTo>
                  <a:pt x="459157" y="11252"/>
                </a:lnTo>
                <a:lnTo>
                  <a:pt x="414655" y="2870"/>
                </a:lnTo>
                <a:lnTo>
                  <a:pt x="368439" y="0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8046" y="3883413"/>
            <a:ext cx="737235" cy="737235"/>
          </a:xfrm>
          <a:custGeom>
            <a:avLst/>
            <a:gdLst/>
            <a:ahLst/>
            <a:cxnLst/>
            <a:rect l="l" t="t" r="r" b="b"/>
            <a:pathLst>
              <a:path w="737235" h="737235">
                <a:moveTo>
                  <a:pt x="368439" y="736879"/>
                </a:moveTo>
                <a:lnTo>
                  <a:pt x="414655" y="734008"/>
                </a:lnTo>
                <a:lnTo>
                  <a:pt x="459157" y="725626"/>
                </a:lnTo>
                <a:lnTo>
                  <a:pt x="501602" y="712078"/>
                </a:lnTo>
                <a:lnTo>
                  <a:pt x="541643" y="693710"/>
                </a:lnTo>
                <a:lnTo>
                  <a:pt x="578935" y="670866"/>
                </a:lnTo>
                <a:lnTo>
                  <a:pt x="613133" y="643892"/>
                </a:lnTo>
                <a:lnTo>
                  <a:pt x="643892" y="613133"/>
                </a:lnTo>
                <a:lnTo>
                  <a:pt x="670866" y="578935"/>
                </a:lnTo>
                <a:lnTo>
                  <a:pt x="693710" y="541643"/>
                </a:lnTo>
                <a:lnTo>
                  <a:pt x="712078" y="501602"/>
                </a:lnTo>
                <a:lnTo>
                  <a:pt x="725626" y="459157"/>
                </a:lnTo>
                <a:lnTo>
                  <a:pt x="734008" y="414655"/>
                </a:lnTo>
                <a:lnTo>
                  <a:pt x="736879" y="368439"/>
                </a:lnTo>
                <a:lnTo>
                  <a:pt x="734008" y="322224"/>
                </a:lnTo>
                <a:lnTo>
                  <a:pt x="725626" y="277721"/>
                </a:lnTo>
                <a:lnTo>
                  <a:pt x="712078" y="235277"/>
                </a:lnTo>
                <a:lnTo>
                  <a:pt x="693710" y="195236"/>
                </a:lnTo>
                <a:lnTo>
                  <a:pt x="670866" y="157944"/>
                </a:lnTo>
                <a:lnTo>
                  <a:pt x="643892" y="123745"/>
                </a:lnTo>
                <a:lnTo>
                  <a:pt x="613133" y="92987"/>
                </a:lnTo>
                <a:lnTo>
                  <a:pt x="578935" y="66013"/>
                </a:lnTo>
                <a:lnTo>
                  <a:pt x="541643" y="43169"/>
                </a:lnTo>
                <a:lnTo>
                  <a:pt x="501602" y="24800"/>
                </a:lnTo>
                <a:lnTo>
                  <a:pt x="459157" y="11252"/>
                </a:lnTo>
                <a:lnTo>
                  <a:pt x="414655" y="2870"/>
                </a:lnTo>
                <a:lnTo>
                  <a:pt x="368439" y="0"/>
                </a:lnTo>
                <a:lnTo>
                  <a:pt x="322224" y="2870"/>
                </a:lnTo>
                <a:lnTo>
                  <a:pt x="277721" y="11252"/>
                </a:lnTo>
                <a:lnTo>
                  <a:pt x="235277" y="24800"/>
                </a:lnTo>
                <a:lnTo>
                  <a:pt x="195236" y="43169"/>
                </a:lnTo>
                <a:lnTo>
                  <a:pt x="157944" y="66013"/>
                </a:lnTo>
                <a:lnTo>
                  <a:pt x="123745" y="92987"/>
                </a:lnTo>
                <a:lnTo>
                  <a:pt x="92987" y="123745"/>
                </a:lnTo>
                <a:lnTo>
                  <a:pt x="66013" y="157944"/>
                </a:lnTo>
                <a:lnTo>
                  <a:pt x="43169" y="195236"/>
                </a:lnTo>
                <a:lnTo>
                  <a:pt x="24800" y="235277"/>
                </a:lnTo>
                <a:lnTo>
                  <a:pt x="11252" y="277721"/>
                </a:lnTo>
                <a:lnTo>
                  <a:pt x="2870" y="322224"/>
                </a:lnTo>
                <a:lnTo>
                  <a:pt x="0" y="368439"/>
                </a:lnTo>
                <a:lnTo>
                  <a:pt x="2870" y="414655"/>
                </a:lnTo>
                <a:lnTo>
                  <a:pt x="11252" y="459157"/>
                </a:lnTo>
                <a:lnTo>
                  <a:pt x="24800" y="501602"/>
                </a:lnTo>
                <a:lnTo>
                  <a:pt x="43169" y="541643"/>
                </a:lnTo>
                <a:lnTo>
                  <a:pt x="66013" y="578935"/>
                </a:lnTo>
                <a:lnTo>
                  <a:pt x="92987" y="613133"/>
                </a:lnTo>
                <a:lnTo>
                  <a:pt x="123745" y="643892"/>
                </a:lnTo>
                <a:lnTo>
                  <a:pt x="157944" y="670866"/>
                </a:lnTo>
                <a:lnTo>
                  <a:pt x="195236" y="693710"/>
                </a:lnTo>
                <a:lnTo>
                  <a:pt x="235277" y="712078"/>
                </a:lnTo>
                <a:lnTo>
                  <a:pt x="277721" y="725626"/>
                </a:lnTo>
                <a:lnTo>
                  <a:pt x="322224" y="734008"/>
                </a:lnTo>
                <a:lnTo>
                  <a:pt x="368439" y="736879"/>
                </a:lnTo>
                <a:close/>
              </a:path>
            </a:pathLst>
          </a:custGeom>
          <a:ln w="170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7337" y="4200163"/>
            <a:ext cx="577215" cy="103505"/>
          </a:xfrm>
          <a:custGeom>
            <a:avLst/>
            <a:gdLst/>
            <a:ahLst/>
            <a:cxnLst/>
            <a:rect l="l" t="t" r="r" b="b"/>
            <a:pathLst>
              <a:path w="577215" h="103504">
                <a:moveTo>
                  <a:pt x="552005" y="0"/>
                </a:moveTo>
                <a:lnTo>
                  <a:pt x="0" y="0"/>
                </a:lnTo>
                <a:lnTo>
                  <a:pt x="0" y="103378"/>
                </a:lnTo>
                <a:lnTo>
                  <a:pt x="552005" y="103378"/>
                </a:lnTo>
                <a:lnTo>
                  <a:pt x="561734" y="99316"/>
                </a:lnTo>
                <a:lnTo>
                  <a:pt x="569679" y="88239"/>
                </a:lnTo>
                <a:lnTo>
                  <a:pt x="575035" y="71809"/>
                </a:lnTo>
                <a:lnTo>
                  <a:pt x="576999" y="51689"/>
                </a:lnTo>
                <a:lnTo>
                  <a:pt x="575035" y="31568"/>
                </a:lnTo>
                <a:lnTo>
                  <a:pt x="569679" y="15138"/>
                </a:lnTo>
                <a:lnTo>
                  <a:pt x="561734" y="4061"/>
                </a:lnTo>
                <a:lnTo>
                  <a:pt x="552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7337" y="4200163"/>
            <a:ext cx="577215" cy="103505"/>
          </a:xfrm>
          <a:custGeom>
            <a:avLst/>
            <a:gdLst/>
            <a:ahLst/>
            <a:cxnLst/>
            <a:rect l="l" t="t" r="r" b="b"/>
            <a:pathLst>
              <a:path w="577215" h="103504">
                <a:moveTo>
                  <a:pt x="552005" y="0"/>
                </a:moveTo>
                <a:lnTo>
                  <a:pt x="0" y="0"/>
                </a:lnTo>
                <a:lnTo>
                  <a:pt x="0" y="103378"/>
                </a:lnTo>
                <a:lnTo>
                  <a:pt x="552005" y="103378"/>
                </a:lnTo>
                <a:lnTo>
                  <a:pt x="561734" y="99316"/>
                </a:lnTo>
                <a:lnTo>
                  <a:pt x="569679" y="88239"/>
                </a:lnTo>
                <a:lnTo>
                  <a:pt x="575035" y="71809"/>
                </a:lnTo>
                <a:lnTo>
                  <a:pt x="576999" y="51689"/>
                </a:lnTo>
                <a:lnTo>
                  <a:pt x="575035" y="31568"/>
                </a:lnTo>
                <a:lnTo>
                  <a:pt x="569679" y="15138"/>
                </a:lnTo>
                <a:lnTo>
                  <a:pt x="561734" y="4061"/>
                </a:lnTo>
                <a:lnTo>
                  <a:pt x="552005" y="0"/>
                </a:lnTo>
                <a:close/>
              </a:path>
            </a:pathLst>
          </a:custGeom>
          <a:ln w="140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4790" y="4251853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701" y="0"/>
                </a:lnTo>
              </a:path>
            </a:pathLst>
          </a:custGeom>
          <a:ln w="140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637" y="4177879"/>
            <a:ext cx="327025" cy="148590"/>
          </a:xfrm>
          <a:custGeom>
            <a:avLst/>
            <a:gdLst/>
            <a:ahLst/>
            <a:cxnLst/>
            <a:rect l="l" t="t" r="r" b="b"/>
            <a:pathLst>
              <a:path w="327025" h="148589">
                <a:moveTo>
                  <a:pt x="102387" y="0"/>
                </a:moveTo>
                <a:lnTo>
                  <a:pt x="0" y="0"/>
                </a:lnTo>
                <a:lnTo>
                  <a:pt x="0" y="147980"/>
                </a:lnTo>
                <a:lnTo>
                  <a:pt x="102387" y="147942"/>
                </a:lnTo>
                <a:lnTo>
                  <a:pt x="160835" y="141393"/>
                </a:lnTo>
                <a:lnTo>
                  <a:pt x="215687" y="119065"/>
                </a:lnTo>
                <a:lnTo>
                  <a:pt x="255009" y="99637"/>
                </a:lnTo>
                <a:lnTo>
                  <a:pt x="294093" y="82544"/>
                </a:lnTo>
                <a:lnTo>
                  <a:pt x="326783" y="73977"/>
                </a:lnTo>
                <a:lnTo>
                  <a:pt x="294093" y="65410"/>
                </a:lnTo>
                <a:lnTo>
                  <a:pt x="255009" y="48315"/>
                </a:lnTo>
                <a:lnTo>
                  <a:pt x="215687" y="28884"/>
                </a:lnTo>
                <a:lnTo>
                  <a:pt x="160835" y="6556"/>
                </a:lnTo>
                <a:lnTo>
                  <a:pt x="118741" y="588"/>
                </a:lnTo>
                <a:lnTo>
                  <a:pt x="102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637" y="4177854"/>
            <a:ext cx="327025" cy="148590"/>
          </a:xfrm>
          <a:custGeom>
            <a:avLst/>
            <a:gdLst/>
            <a:ahLst/>
            <a:cxnLst/>
            <a:rect l="l" t="t" r="r" b="b"/>
            <a:pathLst>
              <a:path w="327025" h="148589">
                <a:moveTo>
                  <a:pt x="326783" y="74002"/>
                </a:moveTo>
                <a:lnTo>
                  <a:pt x="294093" y="65436"/>
                </a:lnTo>
                <a:lnTo>
                  <a:pt x="255009" y="48340"/>
                </a:lnTo>
                <a:lnTo>
                  <a:pt x="215687" y="28909"/>
                </a:lnTo>
                <a:lnTo>
                  <a:pt x="182283" y="13334"/>
                </a:lnTo>
                <a:lnTo>
                  <a:pt x="138939" y="2570"/>
                </a:lnTo>
                <a:lnTo>
                  <a:pt x="100634" y="12"/>
                </a:lnTo>
                <a:lnTo>
                  <a:pt x="95859" y="12"/>
                </a:lnTo>
                <a:lnTo>
                  <a:pt x="89484" y="0"/>
                </a:lnTo>
                <a:lnTo>
                  <a:pt x="80683" y="0"/>
                </a:lnTo>
                <a:lnTo>
                  <a:pt x="77431" y="0"/>
                </a:lnTo>
                <a:lnTo>
                  <a:pt x="0" y="0"/>
                </a:lnTo>
                <a:lnTo>
                  <a:pt x="0" y="147967"/>
                </a:lnTo>
                <a:lnTo>
                  <a:pt x="77431" y="148005"/>
                </a:lnTo>
                <a:lnTo>
                  <a:pt x="80683" y="148005"/>
                </a:lnTo>
                <a:lnTo>
                  <a:pt x="89484" y="148005"/>
                </a:lnTo>
                <a:lnTo>
                  <a:pt x="95859" y="147993"/>
                </a:lnTo>
                <a:lnTo>
                  <a:pt x="100634" y="147993"/>
                </a:lnTo>
                <a:lnTo>
                  <a:pt x="102387" y="147967"/>
                </a:lnTo>
                <a:lnTo>
                  <a:pt x="160835" y="141418"/>
                </a:lnTo>
                <a:lnTo>
                  <a:pt x="215687" y="119090"/>
                </a:lnTo>
                <a:lnTo>
                  <a:pt x="255009" y="99663"/>
                </a:lnTo>
                <a:lnTo>
                  <a:pt x="294093" y="82569"/>
                </a:lnTo>
                <a:lnTo>
                  <a:pt x="326783" y="74002"/>
                </a:lnTo>
                <a:close/>
              </a:path>
            </a:pathLst>
          </a:custGeom>
          <a:ln w="140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3480" y="422593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7868" y="17856"/>
                </a:moveTo>
                <a:lnTo>
                  <a:pt x="0" y="0"/>
                </a:lnTo>
              </a:path>
            </a:pathLst>
          </a:custGeom>
          <a:ln w="8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7465" y="425990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7868" y="17868"/>
                </a:moveTo>
                <a:lnTo>
                  <a:pt x="0" y="0"/>
                </a:lnTo>
              </a:path>
            </a:pathLst>
          </a:custGeom>
          <a:ln w="8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7465" y="422593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0" y="17856"/>
                </a:moveTo>
                <a:lnTo>
                  <a:pt x="17868" y="0"/>
                </a:lnTo>
              </a:path>
            </a:pathLst>
          </a:custGeom>
          <a:ln w="8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3480" y="425990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0" y="17868"/>
                </a:moveTo>
                <a:lnTo>
                  <a:pt x="17868" y="0"/>
                </a:lnTo>
              </a:path>
            </a:pathLst>
          </a:custGeom>
          <a:ln w="8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9413" y="4219205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246"/>
                </a:moveTo>
                <a:lnTo>
                  <a:pt x="0" y="0"/>
                </a:lnTo>
              </a:path>
            </a:pathLst>
          </a:custGeom>
          <a:ln w="8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9413" y="426724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259"/>
                </a:moveTo>
                <a:lnTo>
                  <a:pt x="0" y="0"/>
                </a:lnTo>
              </a:path>
            </a:pathLst>
          </a:custGeom>
          <a:ln w="8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1288" y="4233730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8122" y="0"/>
                </a:moveTo>
                <a:lnTo>
                  <a:pt x="11069" y="1424"/>
                </a:lnTo>
                <a:lnTo>
                  <a:pt x="5308" y="5308"/>
                </a:lnTo>
                <a:lnTo>
                  <a:pt x="1424" y="11069"/>
                </a:lnTo>
                <a:lnTo>
                  <a:pt x="0" y="18122"/>
                </a:lnTo>
                <a:lnTo>
                  <a:pt x="1424" y="25176"/>
                </a:lnTo>
                <a:lnTo>
                  <a:pt x="5308" y="30937"/>
                </a:lnTo>
                <a:lnTo>
                  <a:pt x="11069" y="34821"/>
                </a:lnTo>
                <a:lnTo>
                  <a:pt x="18122" y="36245"/>
                </a:lnTo>
                <a:lnTo>
                  <a:pt x="25176" y="34821"/>
                </a:lnTo>
                <a:lnTo>
                  <a:pt x="30937" y="30937"/>
                </a:lnTo>
                <a:lnTo>
                  <a:pt x="34821" y="25176"/>
                </a:lnTo>
                <a:lnTo>
                  <a:pt x="36245" y="18122"/>
                </a:lnTo>
                <a:lnTo>
                  <a:pt x="34821" y="11069"/>
                </a:lnTo>
                <a:lnTo>
                  <a:pt x="30937" y="5308"/>
                </a:lnTo>
                <a:lnTo>
                  <a:pt x="25176" y="1424"/>
                </a:lnTo>
                <a:lnTo>
                  <a:pt x="181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28069" y="4881829"/>
            <a:ext cx="2082164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marR="5080" indent="-131445">
              <a:lnSpc>
                <a:spcPts val="1450"/>
              </a:lnSpc>
              <a:buClr>
                <a:srgbClr val="00929F"/>
              </a:buClr>
              <a:buFont typeface="Calibri"/>
              <a:buChar char="•"/>
              <a:tabLst>
                <a:tab pos="144780" algn="l"/>
              </a:tabLst>
            </a:pPr>
            <a:r>
              <a:rPr sz="1250" dirty="0">
                <a:solidFill>
                  <a:srgbClr val="231F20"/>
                </a:solidFill>
                <a:latin typeface="Arial"/>
                <a:cs typeface="Arial"/>
              </a:rPr>
              <a:t>Precision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roll </a:t>
            </a: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forming</a:t>
            </a:r>
            <a:r>
              <a:rPr sz="125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mills 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create </a:t>
            </a:r>
            <a:r>
              <a:rPr sz="1250" spc="45" dirty="0">
                <a:solidFill>
                  <a:srgbClr val="231F20"/>
                </a:solidFill>
                <a:latin typeface="Arial"/>
                <a:cs typeface="Arial"/>
              </a:rPr>
              <a:t>uniform</a:t>
            </a:r>
            <a:r>
              <a:rPr sz="125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31F20"/>
                </a:solidFill>
                <a:latin typeface="Arial"/>
                <a:cs typeface="Arial"/>
              </a:rPr>
              <a:t>product.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86532" y="4881829"/>
            <a:ext cx="2336165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marR="5080" indent="-131445">
              <a:lnSpc>
                <a:spcPts val="1450"/>
              </a:lnSpc>
              <a:buClr>
                <a:srgbClr val="00929F"/>
              </a:buClr>
              <a:buFont typeface="Calibri"/>
              <a:buChar char="•"/>
              <a:tabLst>
                <a:tab pos="144780" algn="l"/>
              </a:tabLst>
            </a:pP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Defect </a:t>
            </a:r>
            <a:r>
              <a:rPr sz="1250" spc="45" dirty="0">
                <a:solidFill>
                  <a:srgbClr val="231F20"/>
                </a:solidFill>
                <a:latin typeface="Arial"/>
                <a:cs typeface="Arial"/>
              </a:rPr>
              <a:t>detection </a:t>
            </a:r>
            <a:r>
              <a:rPr sz="1250" spc="-1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25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integrated  </a:t>
            </a:r>
            <a:r>
              <a:rPr sz="1250" spc="50" dirty="0">
                <a:solidFill>
                  <a:srgbClr val="231F20"/>
                </a:solidFill>
                <a:latin typeface="Arial"/>
                <a:cs typeface="Arial"/>
              </a:rPr>
              <a:t>into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50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process.</a:t>
            </a:r>
            <a:endParaRPr sz="12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74284" y="4881829"/>
            <a:ext cx="2223770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 marR="5080" indent="-127635">
              <a:lnSpc>
                <a:spcPts val="1450"/>
              </a:lnSpc>
              <a:buClr>
                <a:srgbClr val="00929F"/>
              </a:buClr>
              <a:buFont typeface="Calibri"/>
              <a:buChar char="•"/>
              <a:tabLst>
                <a:tab pos="140970" algn="l"/>
              </a:tabLst>
            </a:pPr>
            <a:r>
              <a:rPr sz="12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strip</a:t>
            </a:r>
            <a:r>
              <a:rPr sz="12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2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welded</a:t>
            </a:r>
            <a:r>
              <a:rPr sz="12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231F20"/>
                </a:solidFill>
                <a:latin typeface="Arial"/>
                <a:cs typeface="Arial"/>
              </a:rPr>
              <a:t>into</a:t>
            </a:r>
            <a:r>
              <a:rPr sz="12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31F20"/>
                </a:solidFill>
                <a:latin typeface="Arial"/>
                <a:cs typeface="Arial"/>
              </a:rPr>
              <a:t>coils 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50" spc="-2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continuous</a:t>
            </a:r>
            <a:r>
              <a:rPr sz="1250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process.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22" y="6246685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7479" y="5860286"/>
            <a:ext cx="885354" cy="5810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36101" y="1137"/>
            <a:ext cx="0" cy="3140075"/>
          </a:xfrm>
          <a:custGeom>
            <a:avLst/>
            <a:gdLst/>
            <a:ahLst/>
            <a:cxnLst/>
            <a:rect l="l" t="t" r="r" b="b"/>
            <a:pathLst>
              <a:path h="3140075">
                <a:moveTo>
                  <a:pt x="0" y="0"/>
                </a:moveTo>
                <a:lnTo>
                  <a:pt x="0" y="3139592"/>
                </a:lnTo>
              </a:path>
            </a:pathLst>
          </a:custGeom>
          <a:ln w="211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907" cy="4722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22" y="3752037"/>
            <a:ext cx="9142095" cy="980440"/>
          </a:xfrm>
          <a:custGeom>
            <a:avLst/>
            <a:gdLst/>
            <a:ahLst/>
            <a:cxnLst/>
            <a:rect l="l" t="t" r="r" b="b"/>
            <a:pathLst>
              <a:path w="9142095" h="980439">
                <a:moveTo>
                  <a:pt x="0" y="979855"/>
                </a:moveTo>
                <a:lnTo>
                  <a:pt x="9141777" y="979855"/>
                </a:lnTo>
                <a:lnTo>
                  <a:pt x="9141777" y="0"/>
                </a:lnTo>
                <a:lnTo>
                  <a:pt x="0" y="0"/>
                </a:lnTo>
                <a:lnTo>
                  <a:pt x="0" y="9798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2" y="3140722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5542" y="3480434"/>
            <a:ext cx="84899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Lucida Sans"/>
                <a:cs typeface="Lucida Sans"/>
              </a:rPr>
              <a:t>PROCESS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22" y="6246685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7479" y="5860286"/>
            <a:ext cx="885354" cy="581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6805" y="4926455"/>
            <a:ext cx="2343150" cy="81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 marR="111125" indent="-127635">
              <a:lnSpc>
                <a:spcPts val="1450"/>
              </a:lnSpc>
              <a:buClr>
                <a:srgbClr val="00929F"/>
              </a:buClr>
              <a:buFont typeface="Calibri"/>
              <a:buChar char="•"/>
              <a:tabLst>
                <a:tab pos="140970" algn="l"/>
              </a:tabLst>
            </a:pPr>
            <a:r>
              <a:rPr sz="1250" spc="-1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250" spc="15" dirty="0">
                <a:solidFill>
                  <a:srgbClr val="231F20"/>
                </a:solidFill>
                <a:latin typeface="Arial"/>
                <a:cs typeface="Arial"/>
              </a:rPr>
              <a:t>process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fine </a:t>
            </a:r>
            <a:r>
              <a:rPr sz="1250" spc="15" dirty="0">
                <a:solidFill>
                  <a:srgbClr val="231F20"/>
                </a:solidFill>
                <a:latin typeface="Arial"/>
                <a:cs typeface="Arial"/>
              </a:rPr>
              <a:t>tunes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wall 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thickness </a:t>
            </a:r>
            <a:r>
              <a:rPr sz="1250" spc="6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tight</a:t>
            </a:r>
            <a:r>
              <a:rPr sz="1250" spc="-2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31F20"/>
                </a:solidFill>
                <a:latin typeface="Arial"/>
                <a:cs typeface="Arial"/>
              </a:rPr>
              <a:t>tolerances.</a:t>
            </a:r>
            <a:endParaRPr sz="1250">
              <a:latin typeface="Arial"/>
              <a:cs typeface="Arial"/>
            </a:endParaRPr>
          </a:p>
          <a:p>
            <a:pPr marL="140335" marR="5080" indent="-127635">
              <a:lnSpc>
                <a:spcPts val="1450"/>
              </a:lnSpc>
              <a:spcBef>
                <a:spcPts val="475"/>
              </a:spcBef>
              <a:buClr>
                <a:srgbClr val="00929F"/>
              </a:buClr>
              <a:buFont typeface="Calibri"/>
              <a:buChar char="•"/>
              <a:tabLst>
                <a:tab pos="140970" algn="l"/>
              </a:tabLst>
            </a:pPr>
            <a:r>
              <a:rPr sz="12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floating </a:t>
            </a:r>
            <a:r>
              <a:rPr sz="1250" spc="70" dirty="0">
                <a:solidFill>
                  <a:srgbClr val="231F20"/>
                </a:solidFill>
                <a:latin typeface="Arial"/>
                <a:cs typeface="Arial"/>
              </a:rPr>
              <a:t>plug</a:t>
            </a:r>
            <a:r>
              <a:rPr sz="1250" spc="-2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smooths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1250" spc="15" dirty="0">
                <a:solidFill>
                  <a:srgbClr val="231F20"/>
                </a:solidFill>
                <a:latin typeface="Arial"/>
                <a:cs typeface="Arial"/>
              </a:rPr>
              <a:t>finish </a:t>
            </a:r>
            <a:r>
              <a:rPr sz="1250" spc="5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5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231F20"/>
                </a:solidFill>
                <a:latin typeface="Arial"/>
                <a:cs typeface="Arial"/>
              </a:rPr>
              <a:t>ID.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24276" y="4926455"/>
            <a:ext cx="2120900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 marR="5080" indent="-127635">
              <a:lnSpc>
                <a:spcPts val="1450"/>
              </a:lnSpc>
              <a:buClr>
                <a:srgbClr val="00929F"/>
              </a:buClr>
              <a:buFont typeface="Calibri"/>
              <a:buChar char="•"/>
              <a:tabLst>
                <a:tab pos="140970" algn="l"/>
              </a:tabLst>
            </a:pPr>
            <a:r>
              <a:rPr sz="12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50" spc="5" dirty="0">
                <a:solidFill>
                  <a:srgbClr val="231F20"/>
                </a:solidFill>
                <a:latin typeface="Arial"/>
                <a:cs typeface="Arial"/>
              </a:rPr>
              <a:t>surface </a:t>
            </a:r>
            <a:r>
              <a:rPr sz="1250" spc="15" dirty="0">
                <a:solidFill>
                  <a:srgbClr val="231F20"/>
                </a:solidFill>
                <a:latin typeface="Arial"/>
                <a:cs typeface="Arial"/>
              </a:rPr>
              <a:t>finish </a:t>
            </a:r>
            <a:r>
              <a:rPr sz="1250" spc="-15" dirty="0">
                <a:solidFill>
                  <a:srgbClr val="231F20"/>
                </a:solidFill>
                <a:latin typeface="Arial"/>
                <a:cs typeface="Arial"/>
              </a:rPr>
              <a:t>is  </a:t>
            </a: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determined</a:t>
            </a:r>
            <a:r>
              <a:rPr sz="125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25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5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percent  </a:t>
            </a:r>
            <a:r>
              <a:rPr sz="1250" spc="5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50" spc="70" dirty="0">
                <a:solidFill>
                  <a:srgbClr val="231F20"/>
                </a:solidFill>
                <a:latin typeface="Arial"/>
                <a:cs typeface="Arial"/>
              </a:rPr>
              <a:t>plugging</a:t>
            </a:r>
            <a:r>
              <a:rPr sz="1250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-30" dirty="0">
                <a:solidFill>
                  <a:srgbClr val="231F20"/>
                </a:solidFill>
                <a:latin typeface="Arial"/>
                <a:cs typeface="Arial"/>
              </a:rPr>
              <a:t>vs. </a:t>
            </a:r>
            <a:r>
              <a:rPr sz="1250" spc="20" dirty="0">
                <a:solidFill>
                  <a:srgbClr val="231F20"/>
                </a:solidFill>
                <a:latin typeface="Arial"/>
                <a:cs typeface="Arial"/>
              </a:rPr>
              <a:t>sinking.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10859" y="4926455"/>
            <a:ext cx="2346325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 marR="5080" indent="-127635">
              <a:lnSpc>
                <a:spcPts val="1450"/>
              </a:lnSpc>
              <a:buClr>
                <a:srgbClr val="00929F"/>
              </a:buClr>
              <a:buFont typeface="Calibri"/>
              <a:buChar char="•"/>
              <a:tabLst>
                <a:tab pos="140970" algn="l"/>
              </a:tabLst>
            </a:pPr>
            <a:r>
              <a:rPr sz="1250" spc="-15" dirty="0">
                <a:solidFill>
                  <a:srgbClr val="231F20"/>
                </a:solidFill>
                <a:latin typeface="Arial"/>
                <a:cs typeface="Arial"/>
              </a:rPr>
              <a:t>This is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primary</a:t>
            </a:r>
            <a:r>
              <a:rPr sz="125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31F20"/>
                </a:solidFill>
                <a:latin typeface="Arial"/>
                <a:cs typeface="Arial"/>
              </a:rPr>
              <a:t>technology 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used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Brite </a:t>
            </a:r>
            <a:r>
              <a:rPr sz="1250" spc="20" dirty="0">
                <a:solidFill>
                  <a:srgbClr val="231F20"/>
                </a:solidFill>
                <a:latin typeface="Arial"/>
                <a:cs typeface="Arial"/>
              </a:rPr>
              <a:t>Draw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Matte 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products.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76496" y="4059502"/>
            <a:ext cx="180086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b="1" spc="-70" dirty="0">
                <a:solidFill>
                  <a:srgbClr val="FFFFFF"/>
                </a:solidFill>
                <a:latin typeface="Lucida Sans"/>
                <a:cs typeface="Lucida Sans"/>
              </a:rPr>
              <a:t>PLUGGING</a:t>
            </a:r>
            <a:endParaRPr sz="2750">
              <a:latin typeface="Lucida Sans"/>
              <a:cs typeface="Lucida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5523" y="3881523"/>
            <a:ext cx="752475" cy="752475"/>
          </a:xfrm>
          <a:custGeom>
            <a:avLst/>
            <a:gdLst/>
            <a:ahLst/>
            <a:cxnLst/>
            <a:rect l="l" t="t" r="r" b="b"/>
            <a:pathLst>
              <a:path w="752475" h="752475">
                <a:moveTo>
                  <a:pt x="376123" y="0"/>
                </a:moveTo>
                <a:lnTo>
                  <a:pt x="328944" y="2930"/>
                </a:lnTo>
                <a:lnTo>
                  <a:pt x="283513" y="11486"/>
                </a:lnTo>
                <a:lnTo>
                  <a:pt x="240184" y="25316"/>
                </a:lnTo>
                <a:lnTo>
                  <a:pt x="199308" y="44067"/>
                </a:lnTo>
                <a:lnTo>
                  <a:pt x="161238" y="67386"/>
                </a:lnTo>
                <a:lnTo>
                  <a:pt x="126327" y="94921"/>
                </a:lnTo>
                <a:lnTo>
                  <a:pt x="94926" y="126320"/>
                </a:lnTo>
                <a:lnTo>
                  <a:pt x="67390" y="161229"/>
                </a:lnTo>
                <a:lnTo>
                  <a:pt x="44069" y="199298"/>
                </a:lnTo>
                <a:lnTo>
                  <a:pt x="25318" y="240173"/>
                </a:lnTo>
                <a:lnTo>
                  <a:pt x="11487" y="283501"/>
                </a:lnTo>
                <a:lnTo>
                  <a:pt x="2930" y="328931"/>
                </a:lnTo>
                <a:lnTo>
                  <a:pt x="0" y="376110"/>
                </a:lnTo>
                <a:lnTo>
                  <a:pt x="2930" y="423291"/>
                </a:lnTo>
                <a:lnTo>
                  <a:pt x="11487" y="468724"/>
                </a:lnTo>
                <a:lnTo>
                  <a:pt x="25318" y="512054"/>
                </a:lnTo>
                <a:lnTo>
                  <a:pt x="44069" y="552930"/>
                </a:lnTo>
                <a:lnTo>
                  <a:pt x="67390" y="591000"/>
                </a:lnTo>
                <a:lnTo>
                  <a:pt x="94926" y="625911"/>
                </a:lnTo>
                <a:lnTo>
                  <a:pt x="126327" y="657311"/>
                </a:lnTo>
                <a:lnTo>
                  <a:pt x="161238" y="684846"/>
                </a:lnTo>
                <a:lnTo>
                  <a:pt x="199308" y="708166"/>
                </a:lnTo>
                <a:lnTo>
                  <a:pt x="240184" y="726917"/>
                </a:lnTo>
                <a:lnTo>
                  <a:pt x="283513" y="740746"/>
                </a:lnTo>
                <a:lnTo>
                  <a:pt x="328944" y="749303"/>
                </a:lnTo>
                <a:lnTo>
                  <a:pt x="376123" y="752233"/>
                </a:lnTo>
                <a:lnTo>
                  <a:pt x="423302" y="749303"/>
                </a:lnTo>
                <a:lnTo>
                  <a:pt x="468732" y="740746"/>
                </a:lnTo>
                <a:lnTo>
                  <a:pt x="512062" y="726917"/>
                </a:lnTo>
                <a:lnTo>
                  <a:pt x="552937" y="708166"/>
                </a:lnTo>
                <a:lnTo>
                  <a:pt x="591007" y="684846"/>
                </a:lnTo>
                <a:lnTo>
                  <a:pt x="625919" y="657311"/>
                </a:lnTo>
                <a:lnTo>
                  <a:pt x="657319" y="625911"/>
                </a:lnTo>
                <a:lnTo>
                  <a:pt x="684856" y="591000"/>
                </a:lnTo>
                <a:lnTo>
                  <a:pt x="708176" y="552930"/>
                </a:lnTo>
                <a:lnTo>
                  <a:pt x="726928" y="512054"/>
                </a:lnTo>
                <a:lnTo>
                  <a:pt x="740758" y="468724"/>
                </a:lnTo>
                <a:lnTo>
                  <a:pt x="749315" y="423291"/>
                </a:lnTo>
                <a:lnTo>
                  <a:pt x="752246" y="376110"/>
                </a:lnTo>
                <a:lnTo>
                  <a:pt x="749315" y="328931"/>
                </a:lnTo>
                <a:lnTo>
                  <a:pt x="740758" y="283501"/>
                </a:lnTo>
                <a:lnTo>
                  <a:pt x="726928" y="240173"/>
                </a:lnTo>
                <a:lnTo>
                  <a:pt x="708176" y="199298"/>
                </a:lnTo>
                <a:lnTo>
                  <a:pt x="684856" y="161229"/>
                </a:lnTo>
                <a:lnTo>
                  <a:pt x="657319" y="126320"/>
                </a:lnTo>
                <a:lnTo>
                  <a:pt x="625919" y="94921"/>
                </a:lnTo>
                <a:lnTo>
                  <a:pt x="591007" y="67386"/>
                </a:lnTo>
                <a:lnTo>
                  <a:pt x="552937" y="44067"/>
                </a:lnTo>
                <a:lnTo>
                  <a:pt x="512062" y="25316"/>
                </a:lnTo>
                <a:lnTo>
                  <a:pt x="468732" y="11486"/>
                </a:lnTo>
                <a:lnTo>
                  <a:pt x="423302" y="2930"/>
                </a:lnTo>
                <a:lnTo>
                  <a:pt x="376123" y="0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5523" y="3881523"/>
            <a:ext cx="752475" cy="752475"/>
          </a:xfrm>
          <a:custGeom>
            <a:avLst/>
            <a:gdLst/>
            <a:ahLst/>
            <a:cxnLst/>
            <a:rect l="l" t="t" r="r" b="b"/>
            <a:pathLst>
              <a:path w="752475" h="752475">
                <a:moveTo>
                  <a:pt x="376123" y="752233"/>
                </a:moveTo>
                <a:lnTo>
                  <a:pt x="423302" y="749303"/>
                </a:lnTo>
                <a:lnTo>
                  <a:pt x="468732" y="740746"/>
                </a:lnTo>
                <a:lnTo>
                  <a:pt x="512062" y="726917"/>
                </a:lnTo>
                <a:lnTo>
                  <a:pt x="552937" y="708166"/>
                </a:lnTo>
                <a:lnTo>
                  <a:pt x="591007" y="684846"/>
                </a:lnTo>
                <a:lnTo>
                  <a:pt x="625919" y="657311"/>
                </a:lnTo>
                <a:lnTo>
                  <a:pt x="657319" y="625911"/>
                </a:lnTo>
                <a:lnTo>
                  <a:pt x="684856" y="591000"/>
                </a:lnTo>
                <a:lnTo>
                  <a:pt x="708176" y="552930"/>
                </a:lnTo>
                <a:lnTo>
                  <a:pt x="726928" y="512054"/>
                </a:lnTo>
                <a:lnTo>
                  <a:pt x="740758" y="468724"/>
                </a:lnTo>
                <a:lnTo>
                  <a:pt x="749315" y="423291"/>
                </a:lnTo>
                <a:lnTo>
                  <a:pt x="752246" y="376110"/>
                </a:lnTo>
                <a:lnTo>
                  <a:pt x="749315" y="328931"/>
                </a:lnTo>
                <a:lnTo>
                  <a:pt x="740758" y="283501"/>
                </a:lnTo>
                <a:lnTo>
                  <a:pt x="726928" y="240173"/>
                </a:lnTo>
                <a:lnTo>
                  <a:pt x="708176" y="199298"/>
                </a:lnTo>
                <a:lnTo>
                  <a:pt x="684856" y="161229"/>
                </a:lnTo>
                <a:lnTo>
                  <a:pt x="657319" y="126320"/>
                </a:lnTo>
                <a:lnTo>
                  <a:pt x="625919" y="94921"/>
                </a:lnTo>
                <a:lnTo>
                  <a:pt x="591007" y="67386"/>
                </a:lnTo>
                <a:lnTo>
                  <a:pt x="552937" y="44067"/>
                </a:lnTo>
                <a:lnTo>
                  <a:pt x="512062" y="25316"/>
                </a:lnTo>
                <a:lnTo>
                  <a:pt x="468732" y="11486"/>
                </a:lnTo>
                <a:lnTo>
                  <a:pt x="423302" y="2930"/>
                </a:lnTo>
                <a:lnTo>
                  <a:pt x="376123" y="0"/>
                </a:lnTo>
                <a:lnTo>
                  <a:pt x="328944" y="2930"/>
                </a:lnTo>
                <a:lnTo>
                  <a:pt x="283513" y="11486"/>
                </a:lnTo>
                <a:lnTo>
                  <a:pt x="240184" y="25316"/>
                </a:lnTo>
                <a:lnTo>
                  <a:pt x="199308" y="44067"/>
                </a:lnTo>
                <a:lnTo>
                  <a:pt x="161238" y="67386"/>
                </a:lnTo>
                <a:lnTo>
                  <a:pt x="126327" y="94921"/>
                </a:lnTo>
                <a:lnTo>
                  <a:pt x="94926" y="126320"/>
                </a:lnTo>
                <a:lnTo>
                  <a:pt x="67390" y="161229"/>
                </a:lnTo>
                <a:lnTo>
                  <a:pt x="44069" y="199298"/>
                </a:lnTo>
                <a:lnTo>
                  <a:pt x="25318" y="240173"/>
                </a:lnTo>
                <a:lnTo>
                  <a:pt x="11487" y="283501"/>
                </a:lnTo>
                <a:lnTo>
                  <a:pt x="2930" y="328931"/>
                </a:lnTo>
                <a:lnTo>
                  <a:pt x="0" y="376110"/>
                </a:lnTo>
                <a:lnTo>
                  <a:pt x="2930" y="423291"/>
                </a:lnTo>
                <a:lnTo>
                  <a:pt x="11487" y="468724"/>
                </a:lnTo>
                <a:lnTo>
                  <a:pt x="25318" y="512054"/>
                </a:lnTo>
                <a:lnTo>
                  <a:pt x="44069" y="552930"/>
                </a:lnTo>
                <a:lnTo>
                  <a:pt x="67390" y="591000"/>
                </a:lnTo>
                <a:lnTo>
                  <a:pt x="94926" y="625911"/>
                </a:lnTo>
                <a:lnTo>
                  <a:pt x="126327" y="657311"/>
                </a:lnTo>
                <a:lnTo>
                  <a:pt x="161238" y="684846"/>
                </a:lnTo>
                <a:lnTo>
                  <a:pt x="199308" y="708166"/>
                </a:lnTo>
                <a:lnTo>
                  <a:pt x="240184" y="726917"/>
                </a:lnTo>
                <a:lnTo>
                  <a:pt x="283513" y="740746"/>
                </a:lnTo>
                <a:lnTo>
                  <a:pt x="328944" y="749303"/>
                </a:lnTo>
                <a:lnTo>
                  <a:pt x="376123" y="752233"/>
                </a:lnTo>
                <a:close/>
              </a:path>
            </a:pathLst>
          </a:custGeom>
          <a:ln w="174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0123" y="4182313"/>
            <a:ext cx="610870" cy="135890"/>
          </a:xfrm>
          <a:custGeom>
            <a:avLst/>
            <a:gdLst/>
            <a:ahLst/>
            <a:cxnLst/>
            <a:rect l="l" t="t" r="r" b="b"/>
            <a:pathLst>
              <a:path w="610869" h="135889">
                <a:moveTo>
                  <a:pt x="171945" y="0"/>
                </a:moveTo>
                <a:lnTo>
                  <a:pt x="0" y="0"/>
                </a:lnTo>
                <a:lnTo>
                  <a:pt x="0" y="135318"/>
                </a:lnTo>
                <a:lnTo>
                  <a:pt x="171945" y="135318"/>
                </a:lnTo>
                <a:lnTo>
                  <a:pt x="246265" y="121970"/>
                </a:lnTo>
                <a:lnTo>
                  <a:pt x="584136" y="121970"/>
                </a:lnTo>
                <a:lnTo>
                  <a:pt x="594358" y="117703"/>
                </a:lnTo>
                <a:lnTo>
                  <a:pt x="602707" y="106067"/>
                </a:lnTo>
                <a:lnTo>
                  <a:pt x="608335" y="88805"/>
                </a:lnTo>
                <a:lnTo>
                  <a:pt x="610400" y="67665"/>
                </a:lnTo>
                <a:lnTo>
                  <a:pt x="608335" y="46525"/>
                </a:lnTo>
                <a:lnTo>
                  <a:pt x="602707" y="29263"/>
                </a:lnTo>
                <a:lnTo>
                  <a:pt x="594358" y="17627"/>
                </a:lnTo>
                <a:lnTo>
                  <a:pt x="584136" y="13360"/>
                </a:lnTo>
                <a:lnTo>
                  <a:pt x="246392" y="13360"/>
                </a:lnTo>
                <a:lnTo>
                  <a:pt x="171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0123" y="4182313"/>
            <a:ext cx="610870" cy="135890"/>
          </a:xfrm>
          <a:custGeom>
            <a:avLst/>
            <a:gdLst/>
            <a:ahLst/>
            <a:cxnLst/>
            <a:rect l="l" t="t" r="r" b="b"/>
            <a:pathLst>
              <a:path w="610869" h="135889">
                <a:moveTo>
                  <a:pt x="584136" y="13360"/>
                </a:moveTo>
                <a:lnTo>
                  <a:pt x="246392" y="13360"/>
                </a:lnTo>
                <a:lnTo>
                  <a:pt x="171945" y="0"/>
                </a:lnTo>
                <a:lnTo>
                  <a:pt x="0" y="0"/>
                </a:lnTo>
                <a:lnTo>
                  <a:pt x="0" y="10642"/>
                </a:lnTo>
                <a:lnTo>
                  <a:pt x="0" y="124675"/>
                </a:lnTo>
                <a:lnTo>
                  <a:pt x="0" y="135318"/>
                </a:lnTo>
                <a:lnTo>
                  <a:pt x="171945" y="135318"/>
                </a:lnTo>
                <a:lnTo>
                  <a:pt x="246265" y="121970"/>
                </a:lnTo>
                <a:lnTo>
                  <a:pt x="584136" y="121970"/>
                </a:lnTo>
                <a:lnTo>
                  <a:pt x="594358" y="117703"/>
                </a:lnTo>
                <a:lnTo>
                  <a:pt x="602707" y="106067"/>
                </a:lnTo>
                <a:lnTo>
                  <a:pt x="608335" y="88805"/>
                </a:lnTo>
                <a:lnTo>
                  <a:pt x="610400" y="67665"/>
                </a:lnTo>
                <a:lnTo>
                  <a:pt x="608335" y="46525"/>
                </a:lnTo>
                <a:lnTo>
                  <a:pt x="602707" y="29263"/>
                </a:lnTo>
                <a:lnTo>
                  <a:pt x="594358" y="17627"/>
                </a:lnTo>
                <a:lnTo>
                  <a:pt x="584136" y="13360"/>
                </a:lnTo>
                <a:close/>
              </a:path>
            </a:pathLst>
          </a:custGeom>
          <a:ln w="147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0116" y="4193302"/>
            <a:ext cx="246379" cy="0"/>
          </a:xfrm>
          <a:custGeom>
            <a:avLst/>
            <a:gdLst/>
            <a:ahLst/>
            <a:cxnLst/>
            <a:rect l="l" t="t" r="r" b="b"/>
            <a:pathLst>
              <a:path w="246380">
                <a:moveTo>
                  <a:pt x="0" y="0"/>
                </a:moveTo>
                <a:lnTo>
                  <a:pt x="246392" y="0"/>
                </a:lnTo>
              </a:path>
            </a:pathLst>
          </a:custGeom>
          <a:ln w="131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0124" y="4175690"/>
            <a:ext cx="249554" cy="26670"/>
          </a:xfrm>
          <a:custGeom>
            <a:avLst/>
            <a:gdLst/>
            <a:ahLst/>
            <a:cxnLst/>
            <a:rect l="l" t="t" r="r" b="b"/>
            <a:pathLst>
              <a:path w="249555" h="26670">
                <a:moveTo>
                  <a:pt x="0" y="0"/>
                </a:moveTo>
                <a:lnTo>
                  <a:pt x="0" y="17653"/>
                </a:lnTo>
                <a:lnTo>
                  <a:pt x="171221" y="17653"/>
                </a:lnTo>
                <a:lnTo>
                  <a:pt x="249174" y="26187"/>
                </a:lnTo>
                <a:lnTo>
                  <a:pt x="247802" y="13779"/>
                </a:lnTo>
                <a:lnTo>
                  <a:pt x="173355" y="114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0121" y="4306641"/>
            <a:ext cx="246379" cy="0"/>
          </a:xfrm>
          <a:custGeom>
            <a:avLst/>
            <a:gdLst/>
            <a:ahLst/>
            <a:cxnLst/>
            <a:rect l="l" t="t" r="r" b="b"/>
            <a:pathLst>
              <a:path w="246380">
                <a:moveTo>
                  <a:pt x="0" y="0"/>
                </a:moveTo>
                <a:lnTo>
                  <a:pt x="246265" y="0"/>
                </a:lnTo>
              </a:path>
            </a:pathLst>
          </a:custGeom>
          <a:ln w="131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0118" y="4298078"/>
            <a:ext cx="249554" cy="26670"/>
          </a:xfrm>
          <a:custGeom>
            <a:avLst/>
            <a:gdLst/>
            <a:ahLst/>
            <a:cxnLst/>
            <a:rect l="l" t="t" r="r" b="b"/>
            <a:pathLst>
              <a:path w="249555" h="26670">
                <a:moveTo>
                  <a:pt x="249059" y="0"/>
                </a:moveTo>
                <a:lnTo>
                  <a:pt x="171234" y="8521"/>
                </a:lnTo>
                <a:lnTo>
                  <a:pt x="0" y="8521"/>
                </a:lnTo>
                <a:lnTo>
                  <a:pt x="0" y="26162"/>
                </a:lnTo>
                <a:lnTo>
                  <a:pt x="171945" y="26162"/>
                </a:lnTo>
                <a:lnTo>
                  <a:pt x="173367" y="26060"/>
                </a:lnTo>
                <a:lnTo>
                  <a:pt x="247688" y="12407"/>
                </a:lnTo>
                <a:lnTo>
                  <a:pt x="24905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9721" y="4182318"/>
            <a:ext cx="60960" cy="135890"/>
          </a:xfrm>
          <a:custGeom>
            <a:avLst/>
            <a:gdLst/>
            <a:ahLst/>
            <a:cxnLst/>
            <a:rect l="l" t="t" r="r" b="b"/>
            <a:pathLst>
              <a:path w="60959" h="135889">
                <a:moveTo>
                  <a:pt x="30403" y="0"/>
                </a:moveTo>
                <a:lnTo>
                  <a:pt x="18564" y="5316"/>
                </a:lnTo>
                <a:lnTo>
                  <a:pt x="8901" y="19815"/>
                </a:lnTo>
                <a:lnTo>
                  <a:pt x="2387" y="41319"/>
                </a:lnTo>
                <a:lnTo>
                  <a:pt x="0" y="67652"/>
                </a:lnTo>
                <a:lnTo>
                  <a:pt x="2387" y="93986"/>
                </a:lnTo>
                <a:lnTo>
                  <a:pt x="8901" y="115490"/>
                </a:lnTo>
                <a:lnTo>
                  <a:pt x="18564" y="129989"/>
                </a:lnTo>
                <a:lnTo>
                  <a:pt x="30403" y="135305"/>
                </a:lnTo>
                <a:lnTo>
                  <a:pt x="42230" y="129989"/>
                </a:lnTo>
                <a:lnTo>
                  <a:pt x="51890" y="115490"/>
                </a:lnTo>
                <a:lnTo>
                  <a:pt x="58405" y="93986"/>
                </a:lnTo>
                <a:lnTo>
                  <a:pt x="60794" y="67652"/>
                </a:lnTo>
                <a:lnTo>
                  <a:pt x="58405" y="41319"/>
                </a:lnTo>
                <a:lnTo>
                  <a:pt x="51890" y="19815"/>
                </a:lnTo>
                <a:lnTo>
                  <a:pt x="42230" y="5316"/>
                </a:lnTo>
                <a:lnTo>
                  <a:pt x="30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9721" y="4182318"/>
            <a:ext cx="60960" cy="135890"/>
          </a:xfrm>
          <a:custGeom>
            <a:avLst/>
            <a:gdLst/>
            <a:ahLst/>
            <a:cxnLst/>
            <a:rect l="l" t="t" r="r" b="b"/>
            <a:pathLst>
              <a:path w="60959" h="135889">
                <a:moveTo>
                  <a:pt x="60794" y="67652"/>
                </a:moveTo>
                <a:lnTo>
                  <a:pt x="58405" y="93986"/>
                </a:lnTo>
                <a:lnTo>
                  <a:pt x="51890" y="115490"/>
                </a:lnTo>
                <a:lnTo>
                  <a:pt x="42230" y="129989"/>
                </a:lnTo>
                <a:lnTo>
                  <a:pt x="30403" y="135305"/>
                </a:lnTo>
                <a:lnTo>
                  <a:pt x="18564" y="129989"/>
                </a:lnTo>
                <a:lnTo>
                  <a:pt x="8901" y="115490"/>
                </a:lnTo>
                <a:lnTo>
                  <a:pt x="2387" y="93986"/>
                </a:lnTo>
                <a:lnTo>
                  <a:pt x="0" y="67652"/>
                </a:lnTo>
                <a:lnTo>
                  <a:pt x="2387" y="41319"/>
                </a:lnTo>
                <a:lnTo>
                  <a:pt x="8901" y="19815"/>
                </a:lnTo>
                <a:lnTo>
                  <a:pt x="18564" y="5316"/>
                </a:lnTo>
                <a:lnTo>
                  <a:pt x="30403" y="0"/>
                </a:lnTo>
                <a:lnTo>
                  <a:pt x="42230" y="5316"/>
                </a:lnTo>
                <a:lnTo>
                  <a:pt x="51890" y="19815"/>
                </a:lnTo>
                <a:lnTo>
                  <a:pt x="58405" y="41319"/>
                </a:lnTo>
                <a:lnTo>
                  <a:pt x="60794" y="67652"/>
                </a:lnTo>
                <a:close/>
              </a:path>
            </a:pathLst>
          </a:custGeom>
          <a:ln w="147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8775" y="4198419"/>
            <a:ext cx="133350" cy="103505"/>
          </a:xfrm>
          <a:custGeom>
            <a:avLst/>
            <a:gdLst/>
            <a:ahLst/>
            <a:cxnLst/>
            <a:rect l="l" t="t" r="r" b="b"/>
            <a:pathLst>
              <a:path w="133350" h="103504">
                <a:moveTo>
                  <a:pt x="45402" y="0"/>
                </a:moveTo>
                <a:lnTo>
                  <a:pt x="12306" y="0"/>
                </a:lnTo>
                <a:lnTo>
                  <a:pt x="5537" y="2425"/>
                </a:lnTo>
                <a:lnTo>
                  <a:pt x="1308" y="10248"/>
                </a:lnTo>
                <a:lnTo>
                  <a:pt x="0" y="15646"/>
                </a:lnTo>
                <a:lnTo>
                  <a:pt x="0" y="87464"/>
                </a:lnTo>
                <a:lnTo>
                  <a:pt x="1308" y="92862"/>
                </a:lnTo>
                <a:lnTo>
                  <a:pt x="5537" y="100685"/>
                </a:lnTo>
                <a:lnTo>
                  <a:pt x="12306" y="103098"/>
                </a:lnTo>
                <a:lnTo>
                  <a:pt x="45402" y="103098"/>
                </a:lnTo>
                <a:lnTo>
                  <a:pt x="124421" y="91820"/>
                </a:lnTo>
                <a:lnTo>
                  <a:pt x="126847" y="91820"/>
                </a:lnTo>
                <a:lnTo>
                  <a:pt x="129032" y="89941"/>
                </a:lnTo>
                <a:lnTo>
                  <a:pt x="132219" y="83819"/>
                </a:lnTo>
                <a:lnTo>
                  <a:pt x="133197" y="79616"/>
                </a:lnTo>
                <a:lnTo>
                  <a:pt x="133197" y="23494"/>
                </a:lnTo>
                <a:lnTo>
                  <a:pt x="132219" y="19278"/>
                </a:lnTo>
                <a:lnTo>
                  <a:pt x="129032" y="13157"/>
                </a:lnTo>
                <a:lnTo>
                  <a:pt x="126847" y="11277"/>
                </a:lnTo>
                <a:lnTo>
                  <a:pt x="124421" y="11277"/>
                </a:lnTo>
                <a:lnTo>
                  <a:pt x="454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0331" y="4332484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4">
                <a:moveTo>
                  <a:pt x="0" y="0"/>
                </a:moveTo>
                <a:lnTo>
                  <a:pt x="467880" y="0"/>
                </a:lnTo>
              </a:path>
            </a:pathLst>
          </a:custGeom>
          <a:ln w="315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0331" y="4167452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4">
                <a:moveTo>
                  <a:pt x="0" y="0"/>
                </a:moveTo>
                <a:lnTo>
                  <a:pt x="467880" y="0"/>
                </a:lnTo>
              </a:path>
            </a:pathLst>
          </a:custGeom>
          <a:ln w="315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732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6805" y="4900387"/>
            <a:ext cx="2339340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 marR="5080" indent="-127635">
              <a:lnSpc>
                <a:spcPts val="1450"/>
              </a:lnSpc>
              <a:buClr>
                <a:srgbClr val="00929F"/>
              </a:buClr>
              <a:buFont typeface="Calibri"/>
              <a:buChar char="•"/>
              <a:tabLst>
                <a:tab pos="140970" algn="l"/>
              </a:tabLst>
            </a:pPr>
            <a:r>
              <a:rPr sz="12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tubing’s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outside</a:t>
            </a:r>
            <a:r>
              <a:rPr sz="1250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diameter  </a:t>
            </a:r>
            <a:r>
              <a:rPr sz="1250" spc="-1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250" spc="45" dirty="0">
                <a:solidFill>
                  <a:srgbClr val="231F20"/>
                </a:solidFill>
                <a:latin typeface="Arial"/>
                <a:cs typeface="Arial"/>
              </a:rPr>
              <a:t>reduced </a:t>
            </a:r>
            <a:r>
              <a:rPr sz="1250" spc="50" dirty="0">
                <a:solidFill>
                  <a:srgbClr val="231F20"/>
                </a:solidFill>
                <a:latin typeface="Arial"/>
                <a:cs typeface="Arial"/>
              </a:rPr>
              <a:t>through</a:t>
            </a:r>
            <a:r>
              <a:rPr sz="125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50" dirty="0">
                <a:solidFill>
                  <a:srgbClr val="231F20"/>
                </a:solidFill>
                <a:latin typeface="Arial"/>
                <a:cs typeface="Arial"/>
              </a:rPr>
              <a:t>series</a:t>
            </a:r>
            <a:endParaRPr sz="1250">
              <a:latin typeface="Arial"/>
              <a:cs typeface="Arial"/>
            </a:endParaRPr>
          </a:p>
          <a:p>
            <a:pPr marL="140335">
              <a:lnSpc>
                <a:spcPts val="1405"/>
              </a:lnSpc>
            </a:pPr>
            <a:r>
              <a:rPr sz="1250" spc="5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31F20"/>
                </a:solidFill>
                <a:latin typeface="Arial"/>
                <a:cs typeface="Arial"/>
              </a:rPr>
              <a:t>dies.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2556" y="4900387"/>
            <a:ext cx="1797685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marR="5080" indent="-131445">
              <a:lnSpc>
                <a:spcPts val="1450"/>
              </a:lnSpc>
              <a:buClr>
                <a:srgbClr val="00929F"/>
              </a:buClr>
              <a:buFont typeface="Calibri"/>
              <a:buChar char="•"/>
              <a:tabLst>
                <a:tab pos="144780" algn="l"/>
              </a:tabLst>
            </a:pP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Reduction </a:t>
            </a:r>
            <a:r>
              <a:rPr sz="1250" spc="-15" dirty="0">
                <a:solidFill>
                  <a:srgbClr val="231F20"/>
                </a:solidFill>
                <a:latin typeface="Arial"/>
                <a:cs typeface="Arial"/>
              </a:rPr>
              <a:t>causes</a:t>
            </a:r>
            <a:r>
              <a:rPr sz="1250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cold 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work, which </a:t>
            </a:r>
            <a:r>
              <a:rPr sz="1250" spc="-5" dirty="0">
                <a:solidFill>
                  <a:srgbClr val="231F20"/>
                </a:solidFill>
                <a:latin typeface="Arial"/>
                <a:cs typeface="Arial"/>
              </a:rPr>
              <a:t>increases  </a:t>
            </a:r>
            <a:r>
              <a:rPr sz="1250" spc="20" dirty="0">
                <a:solidFill>
                  <a:srgbClr val="231F20"/>
                </a:solidFill>
                <a:latin typeface="Arial"/>
                <a:cs typeface="Arial"/>
              </a:rPr>
              <a:t>tensile</a:t>
            </a:r>
            <a:r>
              <a:rPr sz="12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strength.</a:t>
            </a:r>
            <a:endParaRPr sz="1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6258" y="4900387"/>
            <a:ext cx="1553210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 marR="5080" indent="-127635">
              <a:lnSpc>
                <a:spcPts val="1450"/>
              </a:lnSpc>
              <a:buClr>
                <a:srgbClr val="00929F"/>
              </a:buClr>
              <a:buFont typeface="Calibri"/>
              <a:buChar char="•"/>
              <a:tabLst>
                <a:tab pos="140970" algn="l"/>
              </a:tabLst>
            </a:pPr>
            <a:r>
              <a:rPr sz="1250" spc="-15" dirty="0">
                <a:solidFill>
                  <a:srgbClr val="231F20"/>
                </a:solidFill>
                <a:latin typeface="Arial"/>
                <a:cs typeface="Arial"/>
              </a:rPr>
              <a:t>This is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primary  </a:t>
            </a:r>
            <a:r>
              <a:rPr sz="1250" spc="45" dirty="0">
                <a:solidFill>
                  <a:srgbClr val="231F20"/>
                </a:solidFill>
                <a:latin typeface="Arial"/>
                <a:cs typeface="Arial"/>
              </a:rPr>
              <a:t>technology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25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in  </a:t>
            </a:r>
            <a:r>
              <a:rPr sz="1250" spc="-5" dirty="0">
                <a:solidFill>
                  <a:srgbClr val="231F20"/>
                </a:solidFill>
                <a:latin typeface="Arial"/>
                <a:cs typeface="Arial"/>
              </a:rPr>
              <a:t>K-Form</a:t>
            </a:r>
            <a:r>
              <a:rPr sz="125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products.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22" y="3752037"/>
            <a:ext cx="9142095" cy="980440"/>
          </a:xfrm>
          <a:custGeom>
            <a:avLst/>
            <a:gdLst/>
            <a:ahLst/>
            <a:cxnLst/>
            <a:rect l="l" t="t" r="r" b="b"/>
            <a:pathLst>
              <a:path w="9142095" h="980439">
                <a:moveTo>
                  <a:pt x="0" y="979855"/>
                </a:moveTo>
                <a:lnTo>
                  <a:pt x="9141777" y="979855"/>
                </a:lnTo>
                <a:lnTo>
                  <a:pt x="9141777" y="0"/>
                </a:lnTo>
                <a:lnTo>
                  <a:pt x="0" y="0"/>
                </a:lnTo>
                <a:lnTo>
                  <a:pt x="0" y="9798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22" y="3140722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5542" y="3480434"/>
            <a:ext cx="84899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Lucida Sans"/>
                <a:cs typeface="Lucida Sans"/>
              </a:rPr>
              <a:t>PROCESS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22" y="6246685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7479" y="5860286"/>
            <a:ext cx="885354" cy="581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76496" y="4044128"/>
            <a:ext cx="145288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b="1" spc="-40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2750" b="1" spc="-75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2750" b="1" spc="-110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2750" b="1" spc="-85" dirty="0">
                <a:solidFill>
                  <a:srgbClr val="FFFFFF"/>
                </a:solidFill>
                <a:latin typeface="Lucida Sans"/>
                <a:cs typeface="Lucida Sans"/>
              </a:rPr>
              <a:t>K</a:t>
            </a:r>
            <a:r>
              <a:rPr sz="2750" b="1" spc="-75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2750" b="1" spc="-120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2750" b="1" spc="80" dirty="0">
                <a:solidFill>
                  <a:srgbClr val="FFFFFF"/>
                </a:solidFill>
                <a:latin typeface="Lucida Sans"/>
                <a:cs typeface="Lucida Sans"/>
              </a:rPr>
              <a:t>G</a:t>
            </a:r>
            <a:endParaRPr sz="2750">
              <a:latin typeface="Lucida Sans"/>
              <a:cs typeface="Lucida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7960" y="3889068"/>
            <a:ext cx="729615" cy="729615"/>
          </a:xfrm>
          <a:custGeom>
            <a:avLst/>
            <a:gdLst/>
            <a:ahLst/>
            <a:cxnLst/>
            <a:rect l="l" t="t" r="r" b="b"/>
            <a:pathLst>
              <a:path w="729615" h="729614">
                <a:moveTo>
                  <a:pt x="364794" y="0"/>
                </a:moveTo>
                <a:lnTo>
                  <a:pt x="315293" y="3330"/>
                </a:lnTo>
                <a:lnTo>
                  <a:pt x="267817" y="13030"/>
                </a:lnTo>
                <a:lnTo>
                  <a:pt x="222799" y="28666"/>
                </a:lnTo>
                <a:lnTo>
                  <a:pt x="180674" y="49804"/>
                </a:lnTo>
                <a:lnTo>
                  <a:pt x="141878" y="76007"/>
                </a:lnTo>
                <a:lnTo>
                  <a:pt x="106845" y="106843"/>
                </a:lnTo>
                <a:lnTo>
                  <a:pt x="76008" y="141876"/>
                </a:lnTo>
                <a:lnTo>
                  <a:pt x="49804" y="180671"/>
                </a:lnTo>
                <a:lnTo>
                  <a:pt x="28667" y="222793"/>
                </a:lnTo>
                <a:lnTo>
                  <a:pt x="13030" y="267809"/>
                </a:lnTo>
                <a:lnTo>
                  <a:pt x="3330" y="315284"/>
                </a:lnTo>
                <a:lnTo>
                  <a:pt x="0" y="364782"/>
                </a:lnTo>
                <a:lnTo>
                  <a:pt x="3330" y="414283"/>
                </a:lnTo>
                <a:lnTo>
                  <a:pt x="13030" y="461759"/>
                </a:lnTo>
                <a:lnTo>
                  <a:pt x="28667" y="506777"/>
                </a:lnTo>
                <a:lnTo>
                  <a:pt x="49804" y="548901"/>
                </a:lnTo>
                <a:lnTo>
                  <a:pt x="76008" y="587698"/>
                </a:lnTo>
                <a:lnTo>
                  <a:pt x="106845" y="622731"/>
                </a:lnTo>
                <a:lnTo>
                  <a:pt x="141878" y="653567"/>
                </a:lnTo>
                <a:lnTo>
                  <a:pt x="180674" y="679772"/>
                </a:lnTo>
                <a:lnTo>
                  <a:pt x="222799" y="700909"/>
                </a:lnTo>
                <a:lnTo>
                  <a:pt x="267817" y="716546"/>
                </a:lnTo>
                <a:lnTo>
                  <a:pt x="315293" y="726246"/>
                </a:lnTo>
                <a:lnTo>
                  <a:pt x="364794" y="729576"/>
                </a:lnTo>
                <a:lnTo>
                  <a:pt x="414295" y="726246"/>
                </a:lnTo>
                <a:lnTo>
                  <a:pt x="461772" y="716546"/>
                </a:lnTo>
                <a:lnTo>
                  <a:pt x="506790" y="700909"/>
                </a:lnTo>
                <a:lnTo>
                  <a:pt x="548914" y="679772"/>
                </a:lnTo>
                <a:lnTo>
                  <a:pt x="587710" y="653567"/>
                </a:lnTo>
                <a:lnTo>
                  <a:pt x="622744" y="622731"/>
                </a:lnTo>
                <a:lnTo>
                  <a:pt x="653580" y="587698"/>
                </a:lnTo>
                <a:lnTo>
                  <a:pt x="679784" y="548901"/>
                </a:lnTo>
                <a:lnTo>
                  <a:pt x="700922" y="506777"/>
                </a:lnTo>
                <a:lnTo>
                  <a:pt x="716558" y="461759"/>
                </a:lnTo>
                <a:lnTo>
                  <a:pt x="726259" y="414283"/>
                </a:lnTo>
                <a:lnTo>
                  <a:pt x="729589" y="364782"/>
                </a:lnTo>
                <a:lnTo>
                  <a:pt x="726259" y="315284"/>
                </a:lnTo>
                <a:lnTo>
                  <a:pt x="716558" y="267809"/>
                </a:lnTo>
                <a:lnTo>
                  <a:pt x="700922" y="222793"/>
                </a:lnTo>
                <a:lnTo>
                  <a:pt x="679784" y="180671"/>
                </a:lnTo>
                <a:lnTo>
                  <a:pt x="653580" y="141876"/>
                </a:lnTo>
                <a:lnTo>
                  <a:pt x="622744" y="106843"/>
                </a:lnTo>
                <a:lnTo>
                  <a:pt x="587710" y="76007"/>
                </a:lnTo>
                <a:lnTo>
                  <a:pt x="548914" y="49804"/>
                </a:lnTo>
                <a:lnTo>
                  <a:pt x="506790" y="28666"/>
                </a:lnTo>
                <a:lnTo>
                  <a:pt x="461772" y="13030"/>
                </a:lnTo>
                <a:lnTo>
                  <a:pt x="414295" y="3330"/>
                </a:lnTo>
                <a:lnTo>
                  <a:pt x="364794" y="0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7960" y="3889068"/>
            <a:ext cx="729615" cy="729615"/>
          </a:xfrm>
          <a:custGeom>
            <a:avLst/>
            <a:gdLst/>
            <a:ahLst/>
            <a:cxnLst/>
            <a:rect l="l" t="t" r="r" b="b"/>
            <a:pathLst>
              <a:path w="729615" h="729614">
                <a:moveTo>
                  <a:pt x="364794" y="729576"/>
                </a:moveTo>
                <a:lnTo>
                  <a:pt x="414295" y="726246"/>
                </a:lnTo>
                <a:lnTo>
                  <a:pt x="461772" y="716546"/>
                </a:lnTo>
                <a:lnTo>
                  <a:pt x="506790" y="700909"/>
                </a:lnTo>
                <a:lnTo>
                  <a:pt x="548914" y="679772"/>
                </a:lnTo>
                <a:lnTo>
                  <a:pt x="587710" y="653567"/>
                </a:lnTo>
                <a:lnTo>
                  <a:pt x="622744" y="622731"/>
                </a:lnTo>
                <a:lnTo>
                  <a:pt x="653580" y="587698"/>
                </a:lnTo>
                <a:lnTo>
                  <a:pt x="679784" y="548901"/>
                </a:lnTo>
                <a:lnTo>
                  <a:pt x="700922" y="506777"/>
                </a:lnTo>
                <a:lnTo>
                  <a:pt x="716558" y="461759"/>
                </a:lnTo>
                <a:lnTo>
                  <a:pt x="726259" y="414283"/>
                </a:lnTo>
                <a:lnTo>
                  <a:pt x="729589" y="364782"/>
                </a:lnTo>
                <a:lnTo>
                  <a:pt x="726259" y="315284"/>
                </a:lnTo>
                <a:lnTo>
                  <a:pt x="716558" y="267809"/>
                </a:lnTo>
                <a:lnTo>
                  <a:pt x="700922" y="222793"/>
                </a:lnTo>
                <a:lnTo>
                  <a:pt x="679784" y="180671"/>
                </a:lnTo>
                <a:lnTo>
                  <a:pt x="653580" y="141876"/>
                </a:lnTo>
                <a:lnTo>
                  <a:pt x="622744" y="106843"/>
                </a:lnTo>
                <a:lnTo>
                  <a:pt x="587710" y="76007"/>
                </a:lnTo>
                <a:lnTo>
                  <a:pt x="548914" y="49804"/>
                </a:lnTo>
                <a:lnTo>
                  <a:pt x="506790" y="28666"/>
                </a:lnTo>
                <a:lnTo>
                  <a:pt x="461772" y="13030"/>
                </a:lnTo>
                <a:lnTo>
                  <a:pt x="414295" y="3330"/>
                </a:lnTo>
                <a:lnTo>
                  <a:pt x="364794" y="0"/>
                </a:lnTo>
                <a:lnTo>
                  <a:pt x="315293" y="3330"/>
                </a:lnTo>
                <a:lnTo>
                  <a:pt x="267817" y="13030"/>
                </a:lnTo>
                <a:lnTo>
                  <a:pt x="222799" y="28666"/>
                </a:lnTo>
                <a:lnTo>
                  <a:pt x="180674" y="49804"/>
                </a:lnTo>
                <a:lnTo>
                  <a:pt x="141878" y="76007"/>
                </a:lnTo>
                <a:lnTo>
                  <a:pt x="106845" y="106843"/>
                </a:lnTo>
                <a:lnTo>
                  <a:pt x="76008" y="141876"/>
                </a:lnTo>
                <a:lnTo>
                  <a:pt x="49804" y="180671"/>
                </a:lnTo>
                <a:lnTo>
                  <a:pt x="28667" y="222793"/>
                </a:lnTo>
                <a:lnTo>
                  <a:pt x="13030" y="267809"/>
                </a:lnTo>
                <a:lnTo>
                  <a:pt x="3330" y="315284"/>
                </a:lnTo>
                <a:lnTo>
                  <a:pt x="0" y="364782"/>
                </a:lnTo>
                <a:lnTo>
                  <a:pt x="3330" y="414283"/>
                </a:lnTo>
                <a:lnTo>
                  <a:pt x="13030" y="461759"/>
                </a:lnTo>
                <a:lnTo>
                  <a:pt x="28667" y="506777"/>
                </a:lnTo>
                <a:lnTo>
                  <a:pt x="49804" y="548901"/>
                </a:lnTo>
                <a:lnTo>
                  <a:pt x="76008" y="587698"/>
                </a:lnTo>
                <a:lnTo>
                  <a:pt x="106845" y="622731"/>
                </a:lnTo>
                <a:lnTo>
                  <a:pt x="141878" y="653567"/>
                </a:lnTo>
                <a:lnTo>
                  <a:pt x="180674" y="679772"/>
                </a:lnTo>
                <a:lnTo>
                  <a:pt x="222799" y="700909"/>
                </a:lnTo>
                <a:lnTo>
                  <a:pt x="267817" y="716546"/>
                </a:lnTo>
                <a:lnTo>
                  <a:pt x="315293" y="726246"/>
                </a:lnTo>
                <a:lnTo>
                  <a:pt x="364794" y="729576"/>
                </a:lnTo>
                <a:close/>
              </a:path>
            </a:pathLst>
          </a:custGeom>
          <a:ln w="169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4778" y="4337140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5">
                <a:moveTo>
                  <a:pt x="0" y="0"/>
                </a:moveTo>
                <a:lnTo>
                  <a:pt x="471398" y="0"/>
                </a:lnTo>
              </a:path>
            </a:pathLst>
          </a:custGeom>
          <a:ln w="2536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4778" y="4177041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5">
                <a:moveTo>
                  <a:pt x="0" y="0"/>
                </a:moveTo>
                <a:lnTo>
                  <a:pt x="471398" y="0"/>
                </a:lnTo>
              </a:path>
            </a:pathLst>
          </a:custGeom>
          <a:ln w="2536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4940" y="4193247"/>
            <a:ext cx="594360" cy="128270"/>
          </a:xfrm>
          <a:custGeom>
            <a:avLst/>
            <a:gdLst/>
            <a:ahLst/>
            <a:cxnLst/>
            <a:rect l="l" t="t" r="r" b="b"/>
            <a:pathLst>
              <a:path w="594360" h="128270">
                <a:moveTo>
                  <a:pt x="0" y="0"/>
                </a:moveTo>
                <a:lnTo>
                  <a:pt x="0" y="127685"/>
                </a:lnTo>
                <a:lnTo>
                  <a:pt x="163588" y="123482"/>
                </a:lnTo>
                <a:lnTo>
                  <a:pt x="240487" y="116712"/>
                </a:lnTo>
                <a:lnTo>
                  <a:pt x="568706" y="116712"/>
                </a:lnTo>
                <a:lnTo>
                  <a:pt x="578658" y="112557"/>
                </a:lnTo>
                <a:lnTo>
                  <a:pt x="586784" y="101226"/>
                </a:lnTo>
                <a:lnTo>
                  <a:pt x="592262" y="84421"/>
                </a:lnTo>
                <a:lnTo>
                  <a:pt x="594271" y="63842"/>
                </a:lnTo>
                <a:lnTo>
                  <a:pt x="592262" y="43264"/>
                </a:lnTo>
                <a:lnTo>
                  <a:pt x="586784" y="26458"/>
                </a:lnTo>
                <a:lnTo>
                  <a:pt x="578658" y="15127"/>
                </a:lnTo>
                <a:lnTo>
                  <a:pt x="568706" y="10972"/>
                </a:lnTo>
                <a:lnTo>
                  <a:pt x="240487" y="10972"/>
                </a:lnTo>
                <a:lnTo>
                  <a:pt x="163588" y="42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4940" y="4193247"/>
            <a:ext cx="594360" cy="128270"/>
          </a:xfrm>
          <a:custGeom>
            <a:avLst/>
            <a:gdLst/>
            <a:ahLst/>
            <a:cxnLst/>
            <a:rect l="l" t="t" r="r" b="b"/>
            <a:pathLst>
              <a:path w="594360" h="128270">
                <a:moveTo>
                  <a:pt x="0" y="63842"/>
                </a:moveTo>
                <a:lnTo>
                  <a:pt x="0" y="127685"/>
                </a:lnTo>
                <a:lnTo>
                  <a:pt x="163588" y="123482"/>
                </a:lnTo>
                <a:lnTo>
                  <a:pt x="240487" y="116712"/>
                </a:lnTo>
                <a:lnTo>
                  <a:pt x="568706" y="116712"/>
                </a:lnTo>
                <a:lnTo>
                  <a:pt x="578658" y="112557"/>
                </a:lnTo>
                <a:lnTo>
                  <a:pt x="586784" y="101226"/>
                </a:lnTo>
                <a:lnTo>
                  <a:pt x="592262" y="84421"/>
                </a:lnTo>
                <a:lnTo>
                  <a:pt x="594271" y="63842"/>
                </a:lnTo>
                <a:lnTo>
                  <a:pt x="592262" y="43264"/>
                </a:lnTo>
                <a:lnTo>
                  <a:pt x="586784" y="26458"/>
                </a:lnTo>
                <a:lnTo>
                  <a:pt x="578658" y="15127"/>
                </a:lnTo>
                <a:lnTo>
                  <a:pt x="568706" y="10972"/>
                </a:lnTo>
                <a:lnTo>
                  <a:pt x="240487" y="10972"/>
                </a:lnTo>
                <a:lnTo>
                  <a:pt x="163588" y="4203"/>
                </a:lnTo>
                <a:lnTo>
                  <a:pt x="0" y="0"/>
                </a:lnTo>
                <a:lnTo>
                  <a:pt x="0" y="63842"/>
                </a:lnTo>
                <a:close/>
              </a:path>
            </a:pathLst>
          </a:custGeom>
          <a:ln w="143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5535" y="4193247"/>
            <a:ext cx="59055" cy="128270"/>
          </a:xfrm>
          <a:custGeom>
            <a:avLst/>
            <a:gdLst/>
            <a:ahLst/>
            <a:cxnLst/>
            <a:rect l="l" t="t" r="r" b="b"/>
            <a:pathLst>
              <a:path w="59054" h="128270">
                <a:moveTo>
                  <a:pt x="29400" y="0"/>
                </a:moveTo>
                <a:lnTo>
                  <a:pt x="17959" y="5017"/>
                </a:lnTo>
                <a:lnTo>
                  <a:pt x="8613" y="18700"/>
                </a:lnTo>
                <a:lnTo>
                  <a:pt x="2311" y="38994"/>
                </a:lnTo>
                <a:lnTo>
                  <a:pt x="0" y="63842"/>
                </a:lnTo>
                <a:lnTo>
                  <a:pt x="2311" y="88696"/>
                </a:lnTo>
                <a:lnTo>
                  <a:pt x="8613" y="108989"/>
                </a:lnTo>
                <a:lnTo>
                  <a:pt x="17959" y="122669"/>
                </a:lnTo>
                <a:lnTo>
                  <a:pt x="29400" y="127685"/>
                </a:lnTo>
                <a:lnTo>
                  <a:pt x="40846" y="122669"/>
                </a:lnTo>
                <a:lnTo>
                  <a:pt x="50191" y="108989"/>
                </a:lnTo>
                <a:lnTo>
                  <a:pt x="56491" y="88696"/>
                </a:lnTo>
                <a:lnTo>
                  <a:pt x="58801" y="63842"/>
                </a:lnTo>
                <a:lnTo>
                  <a:pt x="56491" y="38994"/>
                </a:lnTo>
                <a:lnTo>
                  <a:pt x="50191" y="18700"/>
                </a:lnTo>
                <a:lnTo>
                  <a:pt x="40846" y="5017"/>
                </a:lnTo>
                <a:lnTo>
                  <a:pt x="29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535" y="4193247"/>
            <a:ext cx="59055" cy="128270"/>
          </a:xfrm>
          <a:custGeom>
            <a:avLst/>
            <a:gdLst/>
            <a:ahLst/>
            <a:cxnLst/>
            <a:rect l="l" t="t" r="r" b="b"/>
            <a:pathLst>
              <a:path w="59054" h="128270">
                <a:moveTo>
                  <a:pt x="58801" y="63842"/>
                </a:moveTo>
                <a:lnTo>
                  <a:pt x="56491" y="88696"/>
                </a:lnTo>
                <a:lnTo>
                  <a:pt x="50191" y="108989"/>
                </a:lnTo>
                <a:lnTo>
                  <a:pt x="40846" y="122669"/>
                </a:lnTo>
                <a:lnTo>
                  <a:pt x="29400" y="127685"/>
                </a:lnTo>
                <a:lnTo>
                  <a:pt x="17959" y="122669"/>
                </a:lnTo>
                <a:lnTo>
                  <a:pt x="8613" y="108989"/>
                </a:lnTo>
                <a:lnTo>
                  <a:pt x="2311" y="88696"/>
                </a:lnTo>
                <a:lnTo>
                  <a:pt x="0" y="63842"/>
                </a:lnTo>
                <a:lnTo>
                  <a:pt x="2311" y="38994"/>
                </a:lnTo>
                <a:lnTo>
                  <a:pt x="8613" y="18700"/>
                </a:lnTo>
                <a:lnTo>
                  <a:pt x="17959" y="5017"/>
                </a:lnTo>
                <a:lnTo>
                  <a:pt x="29400" y="0"/>
                </a:lnTo>
                <a:lnTo>
                  <a:pt x="40846" y="5017"/>
                </a:lnTo>
                <a:lnTo>
                  <a:pt x="50191" y="18700"/>
                </a:lnTo>
                <a:lnTo>
                  <a:pt x="56491" y="38994"/>
                </a:lnTo>
                <a:lnTo>
                  <a:pt x="58801" y="63842"/>
                </a:lnTo>
                <a:close/>
              </a:path>
            </a:pathLst>
          </a:custGeom>
          <a:ln w="143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731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22" y="3752037"/>
            <a:ext cx="9142095" cy="980440"/>
          </a:xfrm>
          <a:custGeom>
            <a:avLst/>
            <a:gdLst/>
            <a:ahLst/>
            <a:cxnLst/>
            <a:rect l="l" t="t" r="r" b="b"/>
            <a:pathLst>
              <a:path w="9142095" h="980439">
                <a:moveTo>
                  <a:pt x="0" y="979855"/>
                </a:moveTo>
                <a:lnTo>
                  <a:pt x="9141777" y="979855"/>
                </a:lnTo>
                <a:lnTo>
                  <a:pt x="9141777" y="0"/>
                </a:lnTo>
                <a:lnTo>
                  <a:pt x="0" y="0"/>
                </a:lnTo>
                <a:lnTo>
                  <a:pt x="0" y="9798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2" y="3140722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78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5542" y="3480434"/>
            <a:ext cx="84899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Lucida Sans"/>
                <a:cs typeface="Lucida Sans"/>
              </a:rPr>
              <a:t>PROCESS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22" y="6246685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78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7479" y="5860286"/>
            <a:ext cx="885354" cy="581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4764" y="4085822"/>
            <a:ext cx="2072639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-125" dirty="0">
                <a:solidFill>
                  <a:srgbClr val="FFFFFF"/>
                </a:solidFill>
                <a:latin typeface="Lucida Sans"/>
                <a:cs typeface="Lucida Sans"/>
              </a:rPr>
              <a:t>HEAT</a:t>
            </a:r>
            <a:r>
              <a:rPr sz="2100" b="1" spc="-2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100" b="1" spc="-110" dirty="0">
                <a:solidFill>
                  <a:srgbClr val="FFFFFF"/>
                </a:solidFill>
                <a:latin typeface="Lucida Sans"/>
                <a:cs typeface="Lucida Sans"/>
              </a:rPr>
              <a:t>TREATING</a:t>
            </a:r>
            <a:endParaRPr sz="2100"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5589" y="3884288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90" h="758189">
                <a:moveTo>
                  <a:pt x="378917" y="0"/>
                </a:moveTo>
                <a:lnTo>
                  <a:pt x="331386" y="2952"/>
                </a:lnTo>
                <a:lnTo>
                  <a:pt x="285617" y="11572"/>
                </a:lnTo>
                <a:lnTo>
                  <a:pt x="241965" y="25505"/>
                </a:lnTo>
                <a:lnTo>
                  <a:pt x="200786" y="44396"/>
                </a:lnTo>
                <a:lnTo>
                  <a:pt x="162433" y="67889"/>
                </a:lnTo>
                <a:lnTo>
                  <a:pt x="127263" y="95629"/>
                </a:lnTo>
                <a:lnTo>
                  <a:pt x="95629" y="127263"/>
                </a:lnTo>
                <a:lnTo>
                  <a:pt x="67889" y="162433"/>
                </a:lnTo>
                <a:lnTo>
                  <a:pt x="44396" y="200786"/>
                </a:lnTo>
                <a:lnTo>
                  <a:pt x="25505" y="241965"/>
                </a:lnTo>
                <a:lnTo>
                  <a:pt x="11572" y="285617"/>
                </a:lnTo>
                <a:lnTo>
                  <a:pt x="2952" y="331386"/>
                </a:lnTo>
                <a:lnTo>
                  <a:pt x="0" y="378917"/>
                </a:lnTo>
                <a:lnTo>
                  <a:pt x="2952" y="426447"/>
                </a:lnTo>
                <a:lnTo>
                  <a:pt x="11572" y="472216"/>
                </a:lnTo>
                <a:lnTo>
                  <a:pt x="25505" y="515868"/>
                </a:lnTo>
                <a:lnTo>
                  <a:pt x="44396" y="557048"/>
                </a:lnTo>
                <a:lnTo>
                  <a:pt x="67889" y="595400"/>
                </a:lnTo>
                <a:lnTo>
                  <a:pt x="95629" y="630571"/>
                </a:lnTo>
                <a:lnTo>
                  <a:pt x="127263" y="662204"/>
                </a:lnTo>
                <a:lnTo>
                  <a:pt x="162433" y="689945"/>
                </a:lnTo>
                <a:lnTo>
                  <a:pt x="200786" y="713438"/>
                </a:lnTo>
                <a:lnTo>
                  <a:pt x="241965" y="732329"/>
                </a:lnTo>
                <a:lnTo>
                  <a:pt x="285617" y="746261"/>
                </a:lnTo>
                <a:lnTo>
                  <a:pt x="331386" y="754882"/>
                </a:lnTo>
                <a:lnTo>
                  <a:pt x="378917" y="757834"/>
                </a:lnTo>
                <a:lnTo>
                  <a:pt x="426447" y="754882"/>
                </a:lnTo>
                <a:lnTo>
                  <a:pt x="472216" y="746261"/>
                </a:lnTo>
                <a:lnTo>
                  <a:pt x="515868" y="732329"/>
                </a:lnTo>
                <a:lnTo>
                  <a:pt x="557048" y="713438"/>
                </a:lnTo>
                <a:lnTo>
                  <a:pt x="595400" y="689945"/>
                </a:lnTo>
                <a:lnTo>
                  <a:pt x="630571" y="662204"/>
                </a:lnTo>
                <a:lnTo>
                  <a:pt x="662204" y="630571"/>
                </a:lnTo>
                <a:lnTo>
                  <a:pt x="689945" y="595400"/>
                </a:lnTo>
                <a:lnTo>
                  <a:pt x="713438" y="557048"/>
                </a:lnTo>
                <a:lnTo>
                  <a:pt x="732329" y="515868"/>
                </a:lnTo>
                <a:lnTo>
                  <a:pt x="746261" y="472216"/>
                </a:lnTo>
                <a:lnTo>
                  <a:pt x="754882" y="426447"/>
                </a:lnTo>
                <a:lnTo>
                  <a:pt x="757834" y="378917"/>
                </a:lnTo>
                <a:lnTo>
                  <a:pt x="754882" y="331386"/>
                </a:lnTo>
                <a:lnTo>
                  <a:pt x="746261" y="285617"/>
                </a:lnTo>
                <a:lnTo>
                  <a:pt x="732329" y="241965"/>
                </a:lnTo>
                <a:lnTo>
                  <a:pt x="713438" y="200786"/>
                </a:lnTo>
                <a:lnTo>
                  <a:pt x="689945" y="162433"/>
                </a:lnTo>
                <a:lnTo>
                  <a:pt x="662204" y="127263"/>
                </a:lnTo>
                <a:lnTo>
                  <a:pt x="630571" y="95629"/>
                </a:lnTo>
                <a:lnTo>
                  <a:pt x="595400" y="67889"/>
                </a:lnTo>
                <a:lnTo>
                  <a:pt x="557048" y="44396"/>
                </a:lnTo>
                <a:lnTo>
                  <a:pt x="515868" y="25505"/>
                </a:lnTo>
                <a:lnTo>
                  <a:pt x="472216" y="11572"/>
                </a:lnTo>
                <a:lnTo>
                  <a:pt x="426447" y="2952"/>
                </a:lnTo>
                <a:lnTo>
                  <a:pt x="378917" y="0"/>
                </a:lnTo>
                <a:close/>
              </a:path>
            </a:pathLst>
          </a:custGeom>
          <a:solidFill>
            <a:srgbClr val="78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589" y="3884288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90" h="758189">
                <a:moveTo>
                  <a:pt x="378917" y="757834"/>
                </a:moveTo>
                <a:lnTo>
                  <a:pt x="426447" y="754882"/>
                </a:lnTo>
                <a:lnTo>
                  <a:pt x="472216" y="746261"/>
                </a:lnTo>
                <a:lnTo>
                  <a:pt x="515868" y="732329"/>
                </a:lnTo>
                <a:lnTo>
                  <a:pt x="557048" y="713438"/>
                </a:lnTo>
                <a:lnTo>
                  <a:pt x="595400" y="689945"/>
                </a:lnTo>
                <a:lnTo>
                  <a:pt x="630571" y="662204"/>
                </a:lnTo>
                <a:lnTo>
                  <a:pt x="662204" y="630571"/>
                </a:lnTo>
                <a:lnTo>
                  <a:pt x="689945" y="595400"/>
                </a:lnTo>
                <a:lnTo>
                  <a:pt x="713438" y="557048"/>
                </a:lnTo>
                <a:lnTo>
                  <a:pt x="732329" y="515868"/>
                </a:lnTo>
                <a:lnTo>
                  <a:pt x="746261" y="472216"/>
                </a:lnTo>
                <a:lnTo>
                  <a:pt x="754882" y="426447"/>
                </a:lnTo>
                <a:lnTo>
                  <a:pt x="757834" y="378917"/>
                </a:lnTo>
                <a:lnTo>
                  <a:pt x="754882" y="331386"/>
                </a:lnTo>
                <a:lnTo>
                  <a:pt x="746261" y="285617"/>
                </a:lnTo>
                <a:lnTo>
                  <a:pt x="732329" y="241965"/>
                </a:lnTo>
                <a:lnTo>
                  <a:pt x="713438" y="200786"/>
                </a:lnTo>
                <a:lnTo>
                  <a:pt x="689945" y="162433"/>
                </a:lnTo>
                <a:lnTo>
                  <a:pt x="662204" y="127263"/>
                </a:lnTo>
                <a:lnTo>
                  <a:pt x="630571" y="95629"/>
                </a:lnTo>
                <a:lnTo>
                  <a:pt x="595400" y="67889"/>
                </a:lnTo>
                <a:lnTo>
                  <a:pt x="557048" y="44396"/>
                </a:lnTo>
                <a:lnTo>
                  <a:pt x="515868" y="25505"/>
                </a:lnTo>
                <a:lnTo>
                  <a:pt x="472216" y="11572"/>
                </a:lnTo>
                <a:lnTo>
                  <a:pt x="426447" y="2952"/>
                </a:lnTo>
                <a:lnTo>
                  <a:pt x="378917" y="0"/>
                </a:lnTo>
                <a:lnTo>
                  <a:pt x="331386" y="2952"/>
                </a:lnTo>
                <a:lnTo>
                  <a:pt x="285617" y="11572"/>
                </a:lnTo>
                <a:lnTo>
                  <a:pt x="241965" y="25505"/>
                </a:lnTo>
                <a:lnTo>
                  <a:pt x="200786" y="44396"/>
                </a:lnTo>
                <a:lnTo>
                  <a:pt x="162433" y="67889"/>
                </a:lnTo>
                <a:lnTo>
                  <a:pt x="127263" y="95629"/>
                </a:lnTo>
                <a:lnTo>
                  <a:pt x="95629" y="127263"/>
                </a:lnTo>
                <a:lnTo>
                  <a:pt x="67889" y="162433"/>
                </a:lnTo>
                <a:lnTo>
                  <a:pt x="44396" y="200786"/>
                </a:lnTo>
                <a:lnTo>
                  <a:pt x="25505" y="241965"/>
                </a:lnTo>
                <a:lnTo>
                  <a:pt x="11572" y="285617"/>
                </a:lnTo>
                <a:lnTo>
                  <a:pt x="2952" y="331386"/>
                </a:lnTo>
                <a:lnTo>
                  <a:pt x="0" y="378917"/>
                </a:lnTo>
                <a:lnTo>
                  <a:pt x="2952" y="426447"/>
                </a:lnTo>
                <a:lnTo>
                  <a:pt x="11572" y="472216"/>
                </a:lnTo>
                <a:lnTo>
                  <a:pt x="25505" y="515868"/>
                </a:lnTo>
                <a:lnTo>
                  <a:pt x="44396" y="557048"/>
                </a:lnTo>
                <a:lnTo>
                  <a:pt x="67889" y="595400"/>
                </a:lnTo>
                <a:lnTo>
                  <a:pt x="95629" y="630571"/>
                </a:lnTo>
                <a:lnTo>
                  <a:pt x="127263" y="662204"/>
                </a:lnTo>
                <a:lnTo>
                  <a:pt x="162433" y="689945"/>
                </a:lnTo>
                <a:lnTo>
                  <a:pt x="200786" y="713438"/>
                </a:lnTo>
                <a:lnTo>
                  <a:pt x="241965" y="732329"/>
                </a:lnTo>
                <a:lnTo>
                  <a:pt x="285617" y="746261"/>
                </a:lnTo>
                <a:lnTo>
                  <a:pt x="331386" y="754882"/>
                </a:lnTo>
                <a:lnTo>
                  <a:pt x="378917" y="757834"/>
                </a:lnTo>
                <a:close/>
              </a:path>
            </a:pathLst>
          </a:custGeom>
          <a:ln w="175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7627" y="4193742"/>
            <a:ext cx="600075" cy="106680"/>
          </a:xfrm>
          <a:custGeom>
            <a:avLst/>
            <a:gdLst/>
            <a:ahLst/>
            <a:cxnLst/>
            <a:rect l="l" t="t" r="r" b="b"/>
            <a:pathLst>
              <a:path w="600075" h="106679">
                <a:moveTo>
                  <a:pt x="573747" y="0"/>
                </a:moveTo>
                <a:lnTo>
                  <a:pt x="0" y="0"/>
                </a:lnTo>
                <a:lnTo>
                  <a:pt x="0" y="106679"/>
                </a:lnTo>
                <a:lnTo>
                  <a:pt x="573747" y="106679"/>
                </a:lnTo>
                <a:lnTo>
                  <a:pt x="583789" y="102488"/>
                </a:lnTo>
                <a:lnTo>
                  <a:pt x="591988" y="91058"/>
                </a:lnTo>
                <a:lnTo>
                  <a:pt x="597515" y="74104"/>
                </a:lnTo>
                <a:lnTo>
                  <a:pt x="599541" y="53339"/>
                </a:lnTo>
                <a:lnTo>
                  <a:pt x="597515" y="32580"/>
                </a:lnTo>
                <a:lnTo>
                  <a:pt x="591988" y="15625"/>
                </a:lnTo>
                <a:lnTo>
                  <a:pt x="583789" y="4192"/>
                </a:lnTo>
                <a:lnTo>
                  <a:pt x="5737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7627" y="4193742"/>
            <a:ext cx="600075" cy="106680"/>
          </a:xfrm>
          <a:custGeom>
            <a:avLst/>
            <a:gdLst/>
            <a:ahLst/>
            <a:cxnLst/>
            <a:rect l="l" t="t" r="r" b="b"/>
            <a:pathLst>
              <a:path w="600075" h="106679">
                <a:moveTo>
                  <a:pt x="573747" y="0"/>
                </a:moveTo>
                <a:lnTo>
                  <a:pt x="0" y="0"/>
                </a:lnTo>
                <a:lnTo>
                  <a:pt x="0" y="106679"/>
                </a:lnTo>
                <a:lnTo>
                  <a:pt x="573747" y="106679"/>
                </a:lnTo>
                <a:lnTo>
                  <a:pt x="583789" y="102488"/>
                </a:lnTo>
                <a:lnTo>
                  <a:pt x="591988" y="91058"/>
                </a:lnTo>
                <a:lnTo>
                  <a:pt x="597515" y="74104"/>
                </a:lnTo>
                <a:lnTo>
                  <a:pt x="599541" y="53339"/>
                </a:lnTo>
                <a:lnTo>
                  <a:pt x="597515" y="32580"/>
                </a:lnTo>
                <a:lnTo>
                  <a:pt x="591988" y="15625"/>
                </a:lnTo>
                <a:lnTo>
                  <a:pt x="583789" y="4192"/>
                </a:lnTo>
                <a:lnTo>
                  <a:pt x="573747" y="0"/>
                </a:lnTo>
                <a:close/>
              </a:path>
            </a:pathLst>
          </a:custGeom>
          <a:ln w="1445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1849" y="4193740"/>
            <a:ext cx="52069" cy="106680"/>
          </a:xfrm>
          <a:custGeom>
            <a:avLst/>
            <a:gdLst/>
            <a:ahLst/>
            <a:cxnLst/>
            <a:rect l="l" t="t" r="r" b="b"/>
            <a:pathLst>
              <a:path w="52070" h="106679">
                <a:moveTo>
                  <a:pt x="25780" y="0"/>
                </a:moveTo>
                <a:lnTo>
                  <a:pt x="15746" y="4192"/>
                </a:lnTo>
                <a:lnTo>
                  <a:pt x="7551" y="15625"/>
                </a:lnTo>
                <a:lnTo>
                  <a:pt x="2026" y="32580"/>
                </a:lnTo>
                <a:lnTo>
                  <a:pt x="0" y="53339"/>
                </a:lnTo>
                <a:lnTo>
                  <a:pt x="2026" y="74104"/>
                </a:lnTo>
                <a:lnTo>
                  <a:pt x="7551" y="91058"/>
                </a:lnTo>
                <a:lnTo>
                  <a:pt x="15746" y="102488"/>
                </a:lnTo>
                <a:lnTo>
                  <a:pt x="25780" y="106679"/>
                </a:lnTo>
                <a:lnTo>
                  <a:pt x="35822" y="102488"/>
                </a:lnTo>
                <a:lnTo>
                  <a:pt x="44021" y="91058"/>
                </a:lnTo>
                <a:lnTo>
                  <a:pt x="49548" y="74104"/>
                </a:lnTo>
                <a:lnTo>
                  <a:pt x="51574" y="53339"/>
                </a:lnTo>
                <a:lnTo>
                  <a:pt x="49548" y="32580"/>
                </a:lnTo>
                <a:lnTo>
                  <a:pt x="44021" y="15625"/>
                </a:lnTo>
                <a:lnTo>
                  <a:pt x="35822" y="4192"/>
                </a:lnTo>
                <a:lnTo>
                  <a:pt x="25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1849" y="4193740"/>
            <a:ext cx="52069" cy="106680"/>
          </a:xfrm>
          <a:custGeom>
            <a:avLst/>
            <a:gdLst/>
            <a:ahLst/>
            <a:cxnLst/>
            <a:rect l="l" t="t" r="r" b="b"/>
            <a:pathLst>
              <a:path w="52070" h="106679">
                <a:moveTo>
                  <a:pt x="51574" y="53339"/>
                </a:moveTo>
                <a:lnTo>
                  <a:pt x="49548" y="74104"/>
                </a:lnTo>
                <a:lnTo>
                  <a:pt x="44021" y="91058"/>
                </a:lnTo>
                <a:lnTo>
                  <a:pt x="35822" y="102488"/>
                </a:lnTo>
                <a:lnTo>
                  <a:pt x="25780" y="106679"/>
                </a:lnTo>
                <a:lnTo>
                  <a:pt x="15746" y="102488"/>
                </a:lnTo>
                <a:lnTo>
                  <a:pt x="7551" y="91058"/>
                </a:lnTo>
                <a:lnTo>
                  <a:pt x="2026" y="74104"/>
                </a:lnTo>
                <a:lnTo>
                  <a:pt x="0" y="53339"/>
                </a:lnTo>
                <a:lnTo>
                  <a:pt x="2026" y="32580"/>
                </a:lnTo>
                <a:lnTo>
                  <a:pt x="7551" y="15625"/>
                </a:lnTo>
                <a:lnTo>
                  <a:pt x="15746" y="4192"/>
                </a:lnTo>
                <a:lnTo>
                  <a:pt x="25780" y="0"/>
                </a:lnTo>
                <a:lnTo>
                  <a:pt x="35822" y="4192"/>
                </a:lnTo>
                <a:lnTo>
                  <a:pt x="44021" y="15625"/>
                </a:lnTo>
                <a:lnTo>
                  <a:pt x="49548" y="32580"/>
                </a:lnTo>
                <a:lnTo>
                  <a:pt x="51574" y="53339"/>
                </a:lnTo>
                <a:close/>
              </a:path>
            </a:pathLst>
          </a:custGeom>
          <a:ln w="1445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7226" y="4342683"/>
            <a:ext cx="85725" cy="173990"/>
          </a:xfrm>
          <a:custGeom>
            <a:avLst/>
            <a:gdLst/>
            <a:ahLst/>
            <a:cxnLst/>
            <a:rect l="l" t="t" r="r" b="b"/>
            <a:pathLst>
              <a:path w="85725" h="173989">
                <a:moveTo>
                  <a:pt x="1962" y="0"/>
                </a:moveTo>
                <a:lnTo>
                  <a:pt x="0" y="20527"/>
                </a:lnTo>
                <a:lnTo>
                  <a:pt x="5940" y="42062"/>
                </a:lnTo>
                <a:lnTo>
                  <a:pt x="17896" y="64597"/>
                </a:lnTo>
                <a:lnTo>
                  <a:pt x="33979" y="88125"/>
                </a:lnTo>
                <a:lnTo>
                  <a:pt x="49437" y="116491"/>
                </a:lnTo>
                <a:lnTo>
                  <a:pt x="53697" y="140346"/>
                </a:lnTo>
                <a:lnTo>
                  <a:pt x="50425" y="159407"/>
                </a:lnTo>
                <a:lnTo>
                  <a:pt x="43288" y="173393"/>
                </a:lnTo>
                <a:lnTo>
                  <a:pt x="61540" y="158767"/>
                </a:lnTo>
                <a:lnTo>
                  <a:pt x="73279" y="144783"/>
                </a:lnTo>
                <a:lnTo>
                  <a:pt x="80217" y="131327"/>
                </a:lnTo>
                <a:lnTo>
                  <a:pt x="84068" y="118287"/>
                </a:lnTo>
                <a:lnTo>
                  <a:pt x="85315" y="108069"/>
                </a:lnTo>
                <a:lnTo>
                  <a:pt x="83741" y="94894"/>
                </a:lnTo>
                <a:lnTo>
                  <a:pt x="51497" y="55600"/>
                </a:lnTo>
                <a:lnTo>
                  <a:pt x="33274" y="43993"/>
                </a:lnTo>
                <a:lnTo>
                  <a:pt x="24035" y="37223"/>
                </a:lnTo>
                <a:lnTo>
                  <a:pt x="15333" y="29042"/>
                </a:lnTo>
                <a:lnTo>
                  <a:pt x="8907" y="20364"/>
                </a:lnTo>
                <a:lnTo>
                  <a:pt x="4527" y="10809"/>
                </a:lnTo>
                <a:lnTo>
                  <a:pt x="19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6830" y="4325085"/>
            <a:ext cx="112395" cy="207645"/>
          </a:xfrm>
          <a:custGeom>
            <a:avLst/>
            <a:gdLst/>
            <a:ahLst/>
            <a:cxnLst/>
            <a:rect l="l" t="t" r="r" b="b"/>
            <a:pathLst>
              <a:path w="112394" h="207645">
                <a:moveTo>
                  <a:pt x="39487" y="0"/>
                </a:moveTo>
                <a:lnTo>
                  <a:pt x="9215" y="54762"/>
                </a:lnTo>
                <a:lnTo>
                  <a:pt x="0" y="90865"/>
                </a:lnTo>
                <a:lnTo>
                  <a:pt x="12630" y="124372"/>
                </a:lnTo>
                <a:lnTo>
                  <a:pt x="47894" y="171348"/>
                </a:lnTo>
                <a:lnTo>
                  <a:pt x="75415" y="198856"/>
                </a:lnTo>
                <a:lnTo>
                  <a:pt x="92041" y="207087"/>
                </a:lnTo>
                <a:lnTo>
                  <a:pt x="98148" y="206984"/>
                </a:lnTo>
                <a:lnTo>
                  <a:pt x="102923" y="204584"/>
                </a:lnTo>
                <a:lnTo>
                  <a:pt x="107299" y="199357"/>
                </a:lnTo>
                <a:lnTo>
                  <a:pt x="110926" y="189922"/>
                </a:lnTo>
                <a:lnTo>
                  <a:pt x="111984" y="175419"/>
                </a:lnTo>
                <a:lnTo>
                  <a:pt x="108651" y="154990"/>
                </a:lnTo>
                <a:lnTo>
                  <a:pt x="100129" y="130682"/>
                </a:lnTo>
                <a:lnTo>
                  <a:pt x="96447" y="122931"/>
                </a:lnTo>
                <a:lnTo>
                  <a:pt x="72523" y="122931"/>
                </a:lnTo>
                <a:lnTo>
                  <a:pt x="61369" y="122478"/>
                </a:lnTo>
                <a:lnTo>
                  <a:pt x="48740" y="109154"/>
                </a:lnTo>
                <a:lnTo>
                  <a:pt x="40422" y="78131"/>
                </a:lnTo>
                <a:lnTo>
                  <a:pt x="37107" y="38662"/>
                </a:lnTo>
                <a:lnTo>
                  <a:pt x="39487" y="0"/>
                </a:lnTo>
                <a:close/>
              </a:path>
              <a:path w="112394" h="207645">
                <a:moveTo>
                  <a:pt x="76190" y="84696"/>
                </a:moveTo>
                <a:lnTo>
                  <a:pt x="78544" y="107582"/>
                </a:lnTo>
                <a:lnTo>
                  <a:pt x="77785" y="119146"/>
                </a:lnTo>
                <a:lnTo>
                  <a:pt x="72523" y="122931"/>
                </a:lnTo>
                <a:lnTo>
                  <a:pt x="96447" y="122931"/>
                </a:lnTo>
                <a:lnTo>
                  <a:pt x="89354" y="107999"/>
                </a:lnTo>
                <a:lnTo>
                  <a:pt x="80112" y="91238"/>
                </a:lnTo>
                <a:lnTo>
                  <a:pt x="76190" y="846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5354" y="4254165"/>
            <a:ext cx="159385" cy="287020"/>
          </a:xfrm>
          <a:custGeom>
            <a:avLst/>
            <a:gdLst/>
            <a:ahLst/>
            <a:cxnLst/>
            <a:rect l="l" t="t" r="r" b="b"/>
            <a:pathLst>
              <a:path w="159384" h="287020">
                <a:moveTo>
                  <a:pt x="0" y="60794"/>
                </a:moveTo>
                <a:lnTo>
                  <a:pt x="10308" y="99933"/>
                </a:lnTo>
                <a:lnTo>
                  <a:pt x="50063" y="140411"/>
                </a:lnTo>
                <a:lnTo>
                  <a:pt x="60287" y="149444"/>
                </a:lnTo>
                <a:lnTo>
                  <a:pt x="68532" y="158005"/>
                </a:lnTo>
                <a:lnTo>
                  <a:pt x="74820" y="166059"/>
                </a:lnTo>
                <a:lnTo>
                  <a:pt x="79171" y="173570"/>
                </a:lnTo>
                <a:lnTo>
                  <a:pt x="84615" y="190928"/>
                </a:lnTo>
                <a:lnTo>
                  <a:pt x="84496" y="206840"/>
                </a:lnTo>
                <a:lnTo>
                  <a:pt x="60440" y="251261"/>
                </a:lnTo>
                <a:lnTo>
                  <a:pt x="31260" y="276519"/>
                </a:lnTo>
                <a:lnTo>
                  <a:pt x="13779" y="286905"/>
                </a:lnTo>
                <a:lnTo>
                  <a:pt x="30804" y="287021"/>
                </a:lnTo>
                <a:lnTo>
                  <a:pt x="76355" y="277750"/>
                </a:lnTo>
                <a:lnTo>
                  <a:pt x="118462" y="253703"/>
                </a:lnTo>
                <a:lnTo>
                  <a:pt x="144688" y="219176"/>
                </a:lnTo>
                <a:lnTo>
                  <a:pt x="158613" y="173103"/>
                </a:lnTo>
                <a:lnTo>
                  <a:pt x="158957" y="163652"/>
                </a:lnTo>
                <a:lnTo>
                  <a:pt x="141135" y="163652"/>
                </a:lnTo>
                <a:lnTo>
                  <a:pt x="140639" y="161772"/>
                </a:lnTo>
                <a:lnTo>
                  <a:pt x="139699" y="158800"/>
                </a:lnTo>
                <a:lnTo>
                  <a:pt x="129491" y="135571"/>
                </a:lnTo>
                <a:lnTo>
                  <a:pt x="115417" y="115573"/>
                </a:lnTo>
                <a:lnTo>
                  <a:pt x="102847" y="102031"/>
                </a:lnTo>
                <a:lnTo>
                  <a:pt x="58826" y="102031"/>
                </a:lnTo>
                <a:lnTo>
                  <a:pt x="43639" y="95211"/>
                </a:lnTo>
                <a:lnTo>
                  <a:pt x="26931" y="84923"/>
                </a:lnTo>
                <a:lnTo>
                  <a:pt x="11465" y="72879"/>
                </a:lnTo>
                <a:lnTo>
                  <a:pt x="0" y="60794"/>
                </a:lnTo>
                <a:close/>
              </a:path>
              <a:path w="159384" h="287020">
                <a:moveTo>
                  <a:pt x="127673" y="100266"/>
                </a:moveTo>
                <a:lnTo>
                  <a:pt x="137507" y="122900"/>
                </a:lnTo>
                <a:lnTo>
                  <a:pt x="141933" y="140893"/>
                </a:lnTo>
                <a:lnTo>
                  <a:pt x="142594" y="154419"/>
                </a:lnTo>
                <a:lnTo>
                  <a:pt x="141135" y="163652"/>
                </a:lnTo>
                <a:lnTo>
                  <a:pt x="158957" y="163652"/>
                </a:lnTo>
                <a:lnTo>
                  <a:pt x="159042" y="161340"/>
                </a:lnTo>
                <a:lnTo>
                  <a:pt x="153921" y="137369"/>
                </a:lnTo>
                <a:lnTo>
                  <a:pt x="143162" y="117978"/>
                </a:lnTo>
                <a:lnTo>
                  <a:pt x="132501" y="104999"/>
                </a:lnTo>
                <a:lnTo>
                  <a:pt x="127673" y="100266"/>
                </a:lnTo>
                <a:close/>
              </a:path>
              <a:path w="159384" h="287020">
                <a:moveTo>
                  <a:pt x="57988" y="0"/>
                </a:moveTo>
                <a:lnTo>
                  <a:pt x="43601" y="28617"/>
                </a:lnTo>
                <a:lnTo>
                  <a:pt x="41086" y="56145"/>
                </a:lnTo>
                <a:lnTo>
                  <a:pt x="47231" y="81108"/>
                </a:lnTo>
                <a:lnTo>
                  <a:pt x="58826" y="102031"/>
                </a:lnTo>
                <a:lnTo>
                  <a:pt x="102847" y="102031"/>
                </a:lnTo>
                <a:lnTo>
                  <a:pt x="98591" y="97446"/>
                </a:lnTo>
                <a:lnTo>
                  <a:pt x="80124" y="79832"/>
                </a:lnTo>
                <a:lnTo>
                  <a:pt x="60345" y="51997"/>
                </a:lnTo>
                <a:lnTo>
                  <a:pt x="54549" y="26262"/>
                </a:lnTo>
                <a:lnTo>
                  <a:pt x="56006" y="7353"/>
                </a:lnTo>
                <a:lnTo>
                  <a:pt x="579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4105" y="4926455"/>
            <a:ext cx="2166620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marR="5080" indent="-131445">
              <a:lnSpc>
                <a:spcPts val="1450"/>
              </a:lnSpc>
              <a:buClr>
                <a:srgbClr val="78A22E"/>
              </a:buClr>
              <a:buFont typeface="Calibri"/>
              <a:buChar char="•"/>
              <a:tabLst>
                <a:tab pos="144780" algn="l"/>
              </a:tabLst>
            </a:pP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Heat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treating </a:t>
            </a:r>
            <a:r>
              <a:rPr sz="1250" spc="20" dirty="0">
                <a:solidFill>
                  <a:srgbClr val="231F20"/>
                </a:solidFill>
                <a:latin typeface="Arial"/>
                <a:cs typeface="Arial"/>
              </a:rPr>
              <a:t>tailors</a:t>
            </a:r>
            <a:r>
              <a:rPr sz="1250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custom 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material</a:t>
            </a:r>
            <a:r>
              <a:rPr sz="125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properties.</a:t>
            </a:r>
            <a:endParaRPr sz="12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86532" y="4926455"/>
            <a:ext cx="2280285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605" marR="5080" indent="-128905">
              <a:lnSpc>
                <a:spcPts val="1450"/>
              </a:lnSpc>
              <a:buClr>
                <a:srgbClr val="78A22E"/>
              </a:buClr>
              <a:buFont typeface="Calibri"/>
              <a:buChar char="•"/>
              <a:tabLst>
                <a:tab pos="142240" algn="l"/>
              </a:tabLst>
            </a:pP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Annealing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relieves </a:t>
            </a:r>
            <a:r>
              <a:rPr sz="1250" spc="-20" dirty="0">
                <a:solidFill>
                  <a:srgbClr val="231F20"/>
                </a:solidFill>
                <a:latin typeface="Arial"/>
                <a:cs typeface="Arial"/>
              </a:rPr>
              <a:t>stress</a:t>
            </a:r>
            <a:r>
              <a:rPr sz="1250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and  </a:t>
            </a:r>
            <a:r>
              <a:rPr sz="1250" spc="15" dirty="0">
                <a:solidFill>
                  <a:srgbClr val="231F20"/>
                </a:solidFill>
                <a:latin typeface="Arial"/>
                <a:cs typeface="Arial"/>
              </a:rPr>
              <a:t>allows </a:t>
            </a:r>
            <a:r>
              <a:rPr sz="1250" spc="45" dirty="0">
                <a:solidFill>
                  <a:srgbClr val="231F20"/>
                </a:solidFill>
                <a:latin typeface="Arial"/>
                <a:cs typeface="Arial"/>
              </a:rPr>
              <a:t>for more</a:t>
            </a:r>
            <a:r>
              <a:rPr sz="125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reduction.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65140" y="4926455"/>
            <a:ext cx="1430655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 marR="5080" indent="-127635">
              <a:lnSpc>
                <a:spcPts val="1450"/>
              </a:lnSpc>
              <a:buClr>
                <a:srgbClr val="78A22E"/>
              </a:buClr>
              <a:buFont typeface="Calibri"/>
              <a:buChar char="•"/>
              <a:tabLst>
                <a:tab pos="140970" algn="l"/>
              </a:tabLst>
            </a:pPr>
            <a:r>
              <a:rPr sz="12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50" spc="20" dirty="0">
                <a:solidFill>
                  <a:srgbClr val="231F20"/>
                </a:solidFill>
                <a:latin typeface="Arial"/>
                <a:cs typeface="Arial"/>
              </a:rPr>
              <a:t>coils </a:t>
            </a:r>
            <a:r>
              <a:rPr sz="1250" spc="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25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31F20"/>
                </a:solidFill>
                <a:latin typeface="Arial"/>
                <a:cs typeface="Arial"/>
              </a:rPr>
              <a:t>heat 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treated</a:t>
            </a:r>
            <a:r>
              <a:rPr sz="125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inline.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518" y="4920993"/>
            <a:ext cx="2615565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605" marR="5080" indent="-128905">
              <a:lnSpc>
                <a:spcPts val="1450"/>
              </a:lnSpc>
              <a:buClr>
                <a:srgbClr val="78A22E"/>
              </a:buClr>
              <a:buFont typeface="Calibri"/>
              <a:buChar char="•"/>
              <a:tabLst>
                <a:tab pos="142240" algn="l"/>
              </a:tabLst>
            </a:pPr>
            <a:r>
              <a:rPr sz="1250" spc="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rotary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straightener </a:t>
            </a:r>
            <a:r>
              <a:rPr sz="1250" spc="15" dirty="0">
                <a:solidFill>
                  <a:srgbClr val="231F20"/>
                </a:solidFill>
                <a:latin typeface="Arial"/>
                <a:cs typeface="Arial"/>
              </a:rPr>
              <a:t>balances 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internal</a:t>
            </a:r>
            <a:r>
              <a:rPr sz="125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231F20"/>
                </a:solidFill>
                <a:latin typeface="Arial"/>
                <a:cs typeface="Arial"/>
              </a:rPr>
              <a:t>stress</a:t>
            </a:r>
            <a:r>
              <a:rPr sz="125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6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5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remove</a:t>
            </a:r>
            <a:r>
              <a:rPr sz="125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231F20"/>
                </a:solidFill>
                <a:latin typeface="Arial"/>
                <a:cs typeface="Arial"/>
              </a:rPr>
              <a:t>coil</a:t>
            </a:r>
            <a:r>
              <a:rPr sz="125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31F20"/>
                </a:solidFill>
                <a:latin typeface="Arial"/>
                <a:cs typeface="Arial"/>
              </a:rPr>
              <a:t>cast.</a:t>
            </a:r>
            <a:endParaRPr sz="12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62603" y="4920993"/>
            <a:ext cx="2110105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marR="5080" indent="-131445">
              <a:lnSpc>
                <a:spcPts val="1450"/>
              </a:lnSpc>
              <a:buClr>
                <a:srgbClr val="78A22E"/>
              </a:buClr>
              <a:buFont typeface="Calibri"/>
              <a:buChar char="•"/>
              <a:tabLst>
                <a:tab pos="144780" algn="l"/>
              </a:tabLst>
            </a:pPr>
            <a:r>
              <a:rPr sz="1250" spc="-40" dirty="0">
                <a:solidFill>
                  <a:srgbClr val="231F20"/>
                </a:solidFill>
                <a:latin typeface="Arial"/>
                <a:cs typeface="Arial"/>
              </a:rPr>
              <a:t>Parts </a:t>
            </a:r>
            <a:r>
              <a:rPr sz="1250" spc="5" dirty="0">
                <a:solidFill>
                  <a:srgbClr val="231F20"/>
                </a:solidFill>
                <a:latin typeface="Arial"/>
                <a:cs typeface="Arial"/>
              </a:rPr>
              <a:t>are visually</a:t>
            </a:r>
            <a:r>
              <a:rPr sz="125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5" dirty="0">
                <a:solidFill>
                  <a:srgbClr val="231F20"/>
                </a:solidFill>
                <a:latin typeface="Arial"/>
                <a:cs typeface="Arial"/>
              </a:rPr>
              <a:t>inspected  </a:t>
            </a:r>
            <a:r>
              <a:rPr sz="1250" spc="20" dirty="0">
                <a:solidFill>
                  <a:srgbClr val="231F20"/>
                </a:solidFill>
                <a:latin typeface="Arial"/>
                <a:cs typeface="Arial"/>
              </a:rPr>
              <a:t>after</a:t>
            </a:r>
            <a:r>
              <a:rPr sz="125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straightening.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22" y="0"/>
            <a:ext cx="9141777" cy="4731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2" y="3752037"/>
            <a:ext cx="9142095" cy="980440"/>
          </a:xfrm>
          <a:custGeom>
            <a:avLst/>
            <a:gdLst/>
            <a:ahLst/>
            <a:cxnLst/>
            <a:rect l="l" t="t" r="r" b="b"/>
            <a:pathLst>
              <a:path w="9142095" h="980439">
                <a:moveTo>
                  <a:pt x="0" y="979855"/>
                </a:moveTo>
                <a:lnTo>
                  <a:pt x="9141777" y="979855"/>
                </a:lnTo>
                <a:lnTo>
                  <a:pt x="9141777" y="0"/>
                </a:lnTo>
                <a:lnTo>
                  <a:pt x="0" y="0"/>
                </a:lnTo>
                <a:lnTo>
                  <a:pt x="0" y="9798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2" y="3140722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78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5542" y="3480434"/>
            <a:ext cx="84899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Lucida Sans"/>
                <a:cs typeface="Lucida Sans"/>
              </a:rPr>
              <a:t>PROCESS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22" y="6246685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78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7479" y="5860286"/>
            <a:ext cx="885354" cy="581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8754" y="3882927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0898" y="0"/>
                </a:moveTo>
                <a:lnTo>
                  <a:pt x="333119" y="2967"/>
                </a:lnTo>
                <a:lnTo>
                  <a:pt x="287111" y="11633"/>
                </a:lnTo>
                <a:lnTo>
                  <a:pt x="243231" y="25638"/>
                </a:lnTo>
                <a:lnTo>
                  <a:pt x="201836" y="44628"/>
                </a:lnTo>
                <a:lnTo>
                  <a:pt x="163283" y="68244"/>
                </a:lnTo>
                <a:lnTo>
                  <a:pt x="127929" y="96130"/>
                </a:lnTo>
                <a:lnTo>
                  <a:pt x="96130" y="127929"/>
                </a:lnTo>
                <a:lnTo>
                  <a:pt x="68244" y="163283"/>
                </a:lnTo>
                <a:lnTo>
                  <a:pt x="44628" y="201836"/>
                </a:lnTo>
                <a:lnTo>
                  <a:pt x="25638" y="243231"/>
                </a:lnTo>
                <a:lnTo>
                  <a:pt x="11633" y="287111"/>
                </a:lnTo>
                <a:lnTo>
                  <a:pt x="2967" y="333119"/>
                </a:lnTo>
                <a:lnTo>
                  <a:pt x="0" y="380898"/>
                </a:lnTo>
                <a:lnTo>
                  <a:pt x="2967" y="428677"/>
                </a:lnTo>
                <a:lnTo>
                  <a:pt x="11633" y="474685"/>
                </a:lnTo>
                <a:lnTo>
                  <a:pt x="25638" y="518564"/>
                </a:lnTo>
                <a:lnTo>
                  <a:pt x="44628" y="559959"/>
                </a:lnTo>
                <a:lnTo>
                  <a:pt x="68244" y="598513"/>
                </a:lnTo>
                <a:lnTo>
                  <a:pt x="96130" y="633867"/>
                </a:lnTo>
                <a:lnTo>
                  <a:pt x="127929" y="665666"/>
                </a:lnTo>
                <a:lnTo>
                  <a:pt x="163283" y="693552"/>
                </a:lnTo>
                <a:lnTo>
                  <a:pt x="201836" y="717168"/>
                </a:lnTo>
                <a:lnTo>
                  <a:pt x="243231" y="736157"/>
                </a:lnTo>
                <a:lnTo>
                  <a:pt x="287111" y="750163"/>
                </a:lnTo>
                <a:lnTo>
                  <a:pt x="333119" y="758829"/>
                </a:lnTo>
                <a:lnTo>
                  <a:pt x="380898" y="761796"/>
                </a:lnTo>
                <a:lnTo>
                  <a:pt x="428677" y="758829"/>
                </a:lnTo>
                <a:lnTo>
                  <a:pt x="474685" y="750163"/>
                </a:lnTo>
                <a:lnTo>
                  <a:pt x="518564" y="736157"/>
                </a:lnTo>
                <a:lnTo>
                  <a:pt x="559959" y="717168"/>
                </a:lnTo>
                <a:lnTo>
                  <a:pt x="598513" y="693552"/>
                </a:lnTo>
                <a:lnTo>
                  <a:pt x="633867" y="665666"/>
                </a:lnTo>
                <a:lnTo>
                  <a:pt x="665666" y="633867"/>
                </a:lnTo>
                <a:lnTo>
                  <a:pt x="693552" y="598513"/>
                </a:lnTo>
                <a:lnTo>
                  <a:pt x="717168" y="559959"/>
                </a:lnTo>
                <a:lnTo>
                  <a:pt x="736157" y="518564"/>
                </a:lnTo>
                <a:lnTo>
                  <a:pt x="750163" y="474685"/>
                </a:lnTo>
                <a:lnTo>
                  <a:pt x="758829" y="428677"/>
                </a:lnTo>
                <a:lnTo>
                  <a:pt x="761796" y="380898"/>
                </a:lnTo>
                <a:lnTo>
                  <a:pt x="758829" y="333119"/>
                </a:lnTo>
                <a:lnTo>
                  <a:pt x="750163" y="287111"/>
                </a:lnTo>
                <a:lnTo>
                  <a:pt x="736157" y="243231"/>
                </a:lnTo>
                <a:lnTo>
                  <a:pt x="717168" y="201836"/>
                </a:lnTo>
                <a:lnTo>
                  <a:pt x="693552" y="163283"/>
                </a:lnTo>
                <a:lnTo>
                  <a:pt x="665666" y="127929"/>
                </a:lnTo>
                <a:lnTo>
                  <a:pt x="633867" y="96130"/>
                </a:lnTo>
                <a:lnTo>
                  <a:pt x="598513" y="68244"/>
                </a:lnTo>
                <a:lnTo>
                  <a:pt x="559959" y="44628"/>
                </a:lnTo>
                <a:lnTo>
                  <a:pt x="518564" y="25638"/>
                </a:lnTo>
                <a:lnTo>
                  <a:pt x="474685" y="11633"/>
                </a:lnTo>
                <a:lnTo>
                  <a:pt x="428677" y="2967"/>
                </a:lnTo>
                <a:lnTo>
                  <a:pt x="380898" y="0"/>
                </a:lnTo>
                <a:close/>
              </a:path>
            </a:pathLst>
          </a:custGeom>
          <a:solidFill>
            <a:srgbClr val="78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8754" y="3882927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0898" y="761796"/>
                </a:moveTo>
                <a:lnTo>
                  <a:pt x="428677" y="758829"/>
                </a:lnTo>
                <a:lnTo>
                  <a:pt x="474685" y="750163"/>
                </a:lnTo>
                <a:lnTo>
                  <a:pt x="518564" y="736157"/>
                </a:lnTo>
                <a:lnTo>
                  <a:pt x="559959" y="717168"/>
                </a:lnTo>
                <a:lnTo>
                  <a:pt x="598513" y="693552"/>
                </a:lnTo>
                <a:lnTo>
                  <a:pt x="633867" y="665666"/>
                </a:lnTo>
                <a:lnTo>
                  <a:pt x="665666" y="633867"/>
                </a:lnTo>
                <a:lnTo>
                  <a:pt x="693552" y="598513"/>
                </a:lnTo>
                <a:lnTo>
                  <a:pt x="717168" y="559959"/>
                </a:lnTo>
                <a:lnTo>
                  <a:pt x="736157" y="518564"/>
                </a:lnTo>
                <a:lnTo>
                  <a:pt x="750163" y="474685"/>
                </a:lnTo>
                <a:lnTo>
                  <a:pt x="758829" y="428677"/>
                </a:lnTo>
                <a:lnTo>
                  <a:pt x="761796" y="380898"/>
                </a:lnTo>
                <a:lnTo>
                  <a:pt x="758829" y="333119"/>
                </a:lnTo>
                <a:lnTo>
                  <a:pt x="750163" y="287111"/>
                </a:lnTo>
                <a:lnTo>
                  <a:pt x="736157" y="243231"/>
                </a:lnTo>
                <a:lnTo>
                  <a:pt x="717168" y="201836"/>
                </a:lnTo>
                <a:lnTo>
                  <a:pt x="693552" y="163283"/>
                </a:lnTo>
                <a:lnTo>
                  <a:pt x="665666" y="127929"/>
                </a:lnTo>
                <a:lnTo>
                  <a:pt x="633867" y="96130"/>
                </a:lnTo>
                <a:lnTo>
                  <a:pt x="598513" y="68244"/>
                </a:lnTo>
                <a:lnTo>
                  <a:pt x="559959" y="44628"/>
                </a:lnTo>
                <a:lnTo>
                  <a:pt x="518564" y="25638"/>
                </a:lnTo>
                <a:lnTo>
                  <a:pt x="474685" y="11633"/>
                </a:lnTo>
                <a:lnTo>
                  <a:pt x="428677" y="2967"/>
                </a:lnTo>
                <a:lnTo>
                  <a:pt x="380898" y="0"/>
                </a:lnTo>
                <a:lnTo>
                  <a:pt x="333119" y="2967"/>
                </a:lnTo>
                <a:lnTo>
                  <a:pt x="287111" y="11633"/>
                </a:lnTo>
                <a:lnTo>
                  <a:pt x="243231" y="25638"/>
                </a:lnTo>
                <a:lnTo>
                  <a:pt x="201836" y="44628"/>
                </a:lnTo>
                <a:lnTo>
                  <a:pt x="163283" y="68244"/>
                </a:lnTo>
                <a:lnTo>
                  <a:pt x="127929" y="96130"/>
                </a:lnTo>
                <a:lnTo>
                  <a:pt x="96130" y="127929"/>
                </a:lnTo>
                <a:lnTo>
                  <a:pt x="68244" y="163283"/>
                </a:lnTo>
                <a:lnTo>
                  <a:pt x="44628" y="201836"/>
                </a:lnTo>
                <a:lnTo>
                  <a:pt x="25638" y="243231"/>
                </a:lnTo>
                <a:lnTo>
                  <a:pt x="11633" y="287111"/>
                </a:lnTo>
                <a:lnTo>
                  <a:pt x="2967" y="333119"/>
                </a:lnTo>
                <a:lnTo>
                  <a:pt x="0" y="380898"/>
                </a:lnTo>
                <a:lnTo>
                  <a:pt x="2967" y="428677"/>
                </a:lnTo>
                <a:lnTo>
                  <a:pt x="11633" y="474685"/>
                </a:lnTo>
                <a:lnTo>
                  <a:pt x="25638" y="518564"/>
                </a:lnTo>
                <a:lnTo>
                  <a:pt x="44628" y="559959"/>
                </a:lnTo>
                <a:lnTo>
                  <a:pt x="68244" y="598513"/>
                </a:lnTo>
                <a:lnTo>
                  <a:pt x="96130" y="633867"/>
                </a:lnTo>
                <a:lnTo>
                  <a:pt x="127929" y="665666"/>
                </a:lnTo>
                <a:lnTo>
                  <a:pt x="163283" y="693552"/>
                </a:lnTo>
                <a:lnTo>
                  <a:pt x="201836" y="717168"/>
                </a:lnTo>
                <a:lnTo>
                  <a:pt x="243231" y="736157"/>
                </a:lnTo>
                <a:lnTo>
                  <a:pt x="287111" y="750163"/>
                </a:lnTo>
                <a:lnTo>
                  <a:pt x="333119" y="758829"/>
                </a:lnTo>
                <a:lnTo>
                  <a:pt x="380898" y="761796"/>
                </a:lnTo>
                <a:close/>
              </a:path>
            </a:pathLst>
          </a:custGeom>
          <a:ln w="176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27220" y="4090589"/>
            <a:ext cx="2254250" cy="36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85" dirty="0">
                <a:solidFill>
                  <a:srgbClr val="FFFFFF"/>
                </a:solidFill>
                <a:latin typeface="Lucida Sans"/>
                <a:cs typeface="Lucida Sans"/>
              </a:rPr>
              <a:t>STRAIGHTENING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6593" y="4170072"/>
            <a:ext cx="638175" cy="208915"/>
          </a:xfrm>
          <a:custGeom>
            <a:avLst/>
            <a:gdLst/>
            <a:ahLst/>
            <a:cxnLst/>
            <a:rect l="l" t="t" r="r" b="b"/>
            <a:pathLst>
              <a:path w="638175" h="208914">
                <a:moveTo>
                  <a:pt x="303215" y="102158"/>
                </a:moveTo>
                <a:lnTo>
                  <a:pt x="140474" y="102158"/>
                </a:lnTo>
                <a:lnTo>
                  <a:pt x="150964" y="103797"/>
                </a:lnTo>
                <a:lnTo>
                  <a:pt x="161461" y="109451"/>
                </a:lnTo>
                <a:lnTo>
                  <a:pt x="173128" y="120203"/>
                </a:lnTo>
                <a:lnTo>
                  <a:pt x="207105" y="160976"/>
                </a:lnTo>
                <a:lnTo>
                  <a:pt x="233491" y="184116"/>
                </a:lnTo>
                <a:lnTo>
                  <a:pt x="268422" y="201625"/>
                </a:lnTo>
                <a:lnTo>
                  <a:pt x="313956" y="208559"/>
                </a:lnTo>
                <a:lnTo>
                  <a:pt x="344433" y="205673"/>
                </a:lnTo>
                <a:lnTo>
                  <a:pt x="371109" y="198294"/>
                </a:lnTo>
                <a:lnTo>
                  <a:pt x="394466" y="188339"/>
                </a:lnTo>
                <a:lnTo>
                  <a:pt x="414985" y="177723"/>
                </a:lnTo>
                <a:lnTo>
                  <a:pt x="431698" y="169385"/>
                </a:lnTo>
                <a:lnTo>
                  <a:pt x="448640" y="162629"/>
                </a:lnTo>
                <a:lnTo>
                  <a:pt x="466020" y="158103"/>
                </a:lnTo>
                <a:lnTo>
                  <a:pt x="484047" y="156451"/>
                </a:lnTo>
                <a:lnTo>
                  <a:pt x="612686" y="156451"/>
                </a:lnTo>
                <a:lnTo>
                  <a:pt x="622450" y="152326"/>
                </a:lnTo>
                <a:lnTo>
                  <a:pt x="630423" y="141103"/>
                </a:lnTo>
                <a:lnTo>
                  <a:pt x="635797" y="124508"/>
                </a:lnTo>
                <a:lnTo>
                  <a:pt x="637768" y="104267"/>
                </a:lnTo>
                <a:lnTo>
                  <a:pt x="637722" y="103797"/>
                </a:lnTo>
                <a:lnTo>
                  <a:pt x="313956" y="103797"/>
                </a:lnTo>
                <a:lnTo>
                  <a:pt x="303556" y="102330"/>
                </a:lnTo>
                <a:lnTo>
                  <a:pt x="303215" y="102158"/>
                </a:lnTo>
                <a:close/>
              </a:path>
              <a:path w="638175" h="208914">
                <a:moveTo>
                  <a:pt x="140474" y="0"/>
                </a:moveTo>
                <a:lnTo>
                  <a:pt x="88191" y="8929"/>
                </a:lnTo>
                <a:lnTo>
                  <a:pt x="47239" y="30965"/>
                </a:lnTo>
                <a:lnTo>
                  <a:pt x="17786" y="58978"/>
                </a:lnTo>
                <a:lnTo>
                  <a:pt x="0" y="85839"/>
                </a:lnTo>
                <a:lnTo>
                  <a:pt x="93281" y="131254"/>
                </a:lnTo>
                <a:lnTo>
                  <a:pt x="94792" y="128549"/>
                </a:lnTo>
                <a:lnTo>
                  <a:pt x="96951" y="124891"/>
                </a:lnTo>
                <a:lnTo>
                  <a:pt x="140474" y="102158"/>
                </a:lnTo>
                <a:lnTo>
                  <a:pt x="303215" y="102158"/>
                </a:lnTo>
                <a:lnTo>
                  <a:pt x="293154" y="97101"/>
                </a:lnTo>
                <a:lnTo>
                  <a:pt x="281541" y="86866"/>
                </a:lnTo>
                <a:lnTo>
                  <a:pt x="267512" y="70383"/>
                </a:lnTo>
                <a:lnTo>
                  <a:pt x="246986" y="46886"/>
                </a:lnTo>
                <a:lnTo>
                  <a:pt x="219562" y="24080"/>
                </a:lnTo>
                <a:lnTo>
                  <a:pt x="184354" y="6830"/>
                </a:lnTo>
                <a:lnTo>
                  <a:pt x="140474" y="0"/>
                </a:lnTo>
                <a:close/>
              </a:path>
              <a:path w="638175" h="208914">
                <a:moveTo>
                  <a:pt x="612686" y="52400"/>
                </a:moveTo>
                <a:lnTo>
                  <a:pt x="484047" y="52400"/>
                </a:lnTo>
                <a:lnTo>
                  <a:pt x="447153" y="54860"/>
                </a:lnTo>
                <a:lnTo>
                  <a:pt x="416598" y="61744"/>
                </a:lnTo>
                <a:lnTo>
                  <a:pt x="389957" y="72309"/>
                </a:lnTo>
                <a:lnTo>
                  <a:pt x="364761" y="85839"/>
                </a:lnTo>
                <a:lnTo>
                  <a:pt x="350129" y="93863"/>
                </a:lnTo>
                <a:lnTo>
                  <a:pt x="337381" y="99463"/>
                </a:lnTo>
                <a:lnTo>
                  <a:pt x="325634" y="102733"/>
                </a:lnTo>
                <a:lnTo>
                  <a:pt x="313956" y="103797"/>
                </a:lnTo>
                <a:lnTo>
                  <a:pt x="637722" y="103797"/>
                </a:lnTo>
                <a:lnTo>
                  <a:pt x="635797" y="84080"/>
                </a:lnTo>
                <a:lnTo>
                  <a:pt x="630423" y="67594"/>
                </a:lnTo>
                <a:lnTo>
                  <a:pt x="622450" y="56477"/>
                </a:lnTo>
                <a:lnTo>
                  <a:pt x="612686" y="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6593" y="4170072"/>
            <a:ext cx="638175" cy="208915"/>
          </a:xfrm>
          <a:custGeom>
            <a:avLst/>
            <a:gdLst/>
            <a:ahLst/>
            <a:cxnLst/>
            <a:rect l="l" t="t" r="r" b="b"/>
            <a:pathLst>
              <a:path w="638175" h="208914">
                <a:moveTo>
                  <a:pt x="612686" y="52400"/>
                </a:moveTo>
                <a:lnTo>
                  <a:pt x="484047" y="52400"/>
                </a:lnTo>
                <a:lnTo>
                  <a:pt x="447153" y="54860"/>
                </a:lnTo>
                <a:lnTo>
                  <a:pt x="416598" y="61744"/>
                </a:lnTo>
                <a:lnTo>
                  <a:pt x="389957" y="72309"/>
                </a:lnTo>
                <a:lnTo>
                  <a:pt x="364807" y="85813"/>
                </a:lnTo>
                <a:lnTo>
                  <a:pt x="350129" y="93863"/>
                </a:lnTo>
                <a:lnTo>
                  <a:pt x="337381" y="99463"/>
                </a:lnTo>
                <a:lnTo>
                  <a:pt x="325634" y="102733"/>
                </a:lnTo>
                <a:lnTo>
                  <a:pt x="313956" y="103797"/>
                </a:lnTo>
                <a:lnTo>
                  <a:pt x="303556" y="102330"/>
                </a:lnTo>
                <a:lnTo>
                  <a:pt x="293154" y="97101"/>
                </a:lnTo>
                <a:lnTo>
                  <a:pt x="281541" y="86866"/>
                </a:lnTo>
                <a:lnTo>
                  <a:pt x="267512" y="70383"/>
                </a:lnTo>
                <a:lnTo>
                  <a:pt x="246986" y="46886"/>
                </a:lnTo>
                <a:lnTo>
                  <a:pt x="219562" y="24080"/>
                </a:lnTo>
                <a:lnTo>
                  <a:pt x="184354" y="6830"/>
                </a:lnTo>
                <a:lnTo>
                  <a:pt x="140474" y="0"/>
                </a:lnTo>
                <a:lnTo>
                  <a:pt x="88191" y="8929"/>
                </a:lnTo>
                <a:lnTo>
                  <a:pt x="47239" y="30965"/>
                </a:lnTo>
                <a:lnTo>
                  <a:pt x="17786" y="58978"/>
                </a:lnTo>
                <a:lnTo>
                  <a:pt x="0" y="85839"/>
                </a:lnTo>
                <a:lnTo>
                  <a:pt x="93281" y="131254"/>
                </a:lnTo>
                <a:lnTo>
                  <a:pt x="94792" y="128549"/>
                </a:lnTo>
                <a:lnTo>
                  <a:pt x="96951" y="124891"/>
                </a:lnTo>
                <a:lnTo>
                  <a:pt x="140474" y="102158"/>
                </a:lnTo>
                <a:lnTo>
                  <a:pt x="150984" y="103800"/>
                </a:lnTo>
                <a:lnTo>
                  <a:pt x="161461" y="109451"/>
                </a:lnTo>
                <a:lnTo>
                  <a:pt x="173128" y="120203"/>
                </a:lnTo>
                <a:lnTo>
                  <a:pt x="187210" y="137147"/>
                </a:lnTo>
                <a:lnTo>
                  <a:pt x="207105" y="160976"/>
                </a:lnTo>
                <a:lnTo>
                  <a:pt x="233491" y="184116"/>
                </a:lnTo>
                <a:lnTo>
                  <a:pt x="268422" y="201625"/>
                </a:lnTo>
                <a:lnTo>
                  <a:pt x="313956" y="208559"/>
                </a:lnTo>
                <a:lnTo>
                  <a:pt x="344433" y="205673"/>
                </a:lnTo>
                <a:lnTo>
                  <a:pt x="371109" y="198294"/>
                </a:lnTo>
                <a:lnTo>
                  <a:pt x="394466" y="188339"/>
                </a:lnTo>
                <a:lnTo>
                  <a:pt x="414985" y="177723"/>
                </a:lnTo>
                <a:lnTo>
                  <a:pt x="431698" y="169385"/>
                </a:lnTo>
                <a:lnTo>
                  <a:pt x="448640" y="162629"/>
                </a:lnTo>
                <a:lnTo>
                  <a:pt x="466020" y="158103"/>
                </a:lnTo>
                <a:lnTo>
                  <a:pt x="484047" y="156451"/>
                </a:lnTo>
                <a:lnTo>
                  <a:pt x="612686" y="156451"/>
                </a:lnTo>
                <a:lnTo>
                  <a:pt x="622450" y="152326"/>
                </a:lnTo>
                <a:lnTo>
                  <a:pt x="630423" y="141103"/>
                </a:lnTo>
                <a:lnTo>
                  <a:pt x="635797" y="124508"/>
                </a:lnTo>
                <a:lnTo>
                  <a:pt x="637768" y="104267"/>
                </a:lnTo>
                <a:lnTo>
                  <a:pt x="635797" y="84080"/>
                </a:lnTo>
                <a:lnTo>
                  <a:pt x="630423" y="67594"/>
                </a:lnTo>
                <a:lnTo>
                  <a:pt x="622450" y="56477"/>
                </a:lnTo>
                <a:lnTo>
                  <a:pt x="612686" y="52400"/>
                </a:lnTo>
                <a:close/>
              </a:path>
            </a:pathLst>
          </a:custGeom>
          <a:ln w="1404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6051" y="4246586"/>
            <a:ext cx="95250" cy="63500"/>
          </a:xfrm>
          <a:custGeom>
            <a:avLst/>
            <a:gdLst/>
            <a:ahLst/>
            <a:cxnLst/>
            <a:rect l="l" t="t" r="r" b="b"/>
            <a:pathLst>
              <a:path w="95250" h="63500">
                <a:moveTo>
                  <a:pt x="21838" y="0"/>
                </a:moveTo>
                <a:lnTo>
                  <a:pt x="8376" y="2431"/>
                </a:lnTo>
                <a:lnTo>
                  <a:pt x="505" y="9499"/>
                </a:lnTo>
                <a:lnTo>
                  <a:pt x="0" y="20065"/>
                </a:lnTo>
                <a:lnTo>
                  <a:pt x="6623" y="32034"/>
                </a:lnTo>
                <a:lnTo>
                  <a:pt x="19215" y="43962"/>
                </a:lnTo>
                <a:lnTo>
                  <a:pt x="36611" y="54406"/>
                </a:lnTo>
                <a:lnTo>
                  <a:pt x="55690" y="61288"/>
                </a:lnTo>
                <a:lnTo>
                  <a:pt x="72887" y="63504"/>
                </a:lnTo>
                <a:lnTo>
                  <a:pt x="86348" y="61070"/>
                </a:lnTo>
                <a:lnTo>
                  <a:pt x="94218" y="54000"/>
                </a:lnTo>
                <a:lnTo>
                  <a:pt x="94724" y="43434"/>
                </a:lnTo>
                <a:lnTo>
                  <a:pt x="88102" y="31465"/>
                </a:lnTo>
                <a:lnTo>
                  <a:pt x="75514" y="19537"/>
                </a:lnTo>
                <a:lnTo>
                  <a:pt x="58125" y="9093"/>
                </a:lnTo>
                <a:lnTo>
                  <a:pt x="39039" y="2216"/>
                </a:lnTo>
                <a:lnTo>
                  <a:pt x="21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6051" y="4246586"/>
            <a:ext cx="95250" cy="63500"/>
          </a:xfrm>
          <a:custGeom>
            <a:avLst/>
            <a:gdLst/>
            <a:ahLst/>
            <a:cxnLst/>
            <a:rect l="l" t="t" r="r" b="b"/>
            <a:pathLst>
              <a:path w="95250" h="63500">
                <a:moveTo>
                  <a:pt x="58125" y="9093"/>
                </a:moveTo>
                <a:lnTo>
                  <a:pt x="75514" y="19537"/>
                </a:lnTo>
                <a:lnTo>
                  <a:pt x="88102" y="31465"/>
                </a:lnTo>
                <a:lnTo>
                  <a:pt x="94724" y="43434"/>
                </a:lnTo>
                <a:lnTo>
                  <a:pt x="94218" y="54000"/>
                </a:lnTo>
                <a:lnTo>
                  <a:pt x="86348" y="61070"/>
                </a:lnTo>
                <a:lnTo>
                  <a:pt x="72887" y="63504"/>
                </a:lnTo>
                <a:lnTo>
                  <a:pt x="55690" y="61288"/>
                </a:lnTo>
                <a:lnTo>
                  <a:pt x="36611" y="54406"/>
                </a:lnTo>
                <a:lnTo>
                  <a:pt x="19215" y="43962"/>
                </a:lnTo>
                <a:lnTo>
                  <a:pt x="6623" y="32034"/>
                </a:lnTo>
                <a:lnTo>
                  <a:pt x="0" y="20065"/>
                </a:lnTo>
                <a:lnTo>
                  <a:pt x="505" y="9499"/>
                </a:lnTo>
                <a:lnTo>
                  <a:pt x="8376" y="2431"/>
                </a:lnTo>
                <a:lnTo>
                  <a:pt x="21838" y="0"/>
                </a:lnTo>
                <a:lnTo>
                  <a:pt x="39039" y="2216"/>
                </a:lnTo>
                <a:lnTo>
                  <a:pt x="58125" y="9093"/>
                </a:lnTo>
                <a:close/>
              </a:path>
            </a:pathLst>
          </a:custGeom>
          <a:ln w="1404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105" y="4917706"/>
            <a:ext cx="1969135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 marR="5080" indent="-127635">
              <a:lnSpc>
                <a:spcPts val="1450"/>
              </a:lnSpc>
              <a:buClr>
                <a:srgbClr val="78A22E"/>
              </a:buClr>
              <a:buFont typeface="Calibri"/>
              <a:buChar char="•"/>
              <a:tabLst>
                <a:tab pos="140970" algn="l"/>
              </a:tabLst>
            </a:pPr>
            <a:r>
              <a:rPr sz="1250" spc="-1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equipment </a:t>
            </a:r>
            <a:r>
              <a:rPr sz="1250" spc="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25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65" dirty="0">
                <a:solidFill>
                  <a:srgbClr val="231F20"/>
                </a:solidFill>
                <a:latin typeface="Arial"/>
                <a:cs typeface="Arial"/>
              </a:rPr>
              <a:t>hold  </a:t>
            </a: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tight </a:t>
            </a:r>
            <a:r>
              <a:rPr sz="1250" spc="75" dirty="0">
                <a:solidFill>
                  <a:srgbClr val="231F20"/>
                </a:solidFill>
                <a:latin typeface="Arial"/>
                <a:cs typeface="Arial"/>
              </a:rPr>
              <a:t>OD</a:t>
            </a:r>
            <a:r>
              <a:rPr sz="1250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31F20"/>
                </a:solidFill>
                <a:latin typeface="Arial"/>
                <a:cs typeface="Arial"/>
              </a:rPr>
              <a:t>tolerances.</a:t>
            </a:r>
            <a:endParaRPr sz="12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9100" y="4917706"/>
            <a:ext cx="2520950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marR="5080" indent="-131445">
              <a:lnSpc>
                <a:spcPts val="1450"/>
              </a:lnSpc>
              <a:buClr>
                <a:srgbClr val="78A22E"/>
              </a:buClr>
              <a:buFont typeface="Calibri"/>
              <a:buChar char="•"/>
              <a:tabLst>
                <a:tab pos="144780" algn="l"/>
              </a:tabLst>
            </a:pPr>
            <a:r>
              <a:rPr sz="1250" spc="50" dirty="0">
                <a:solidFill>
                  <a:srgbClr val="231F20"/>
                </a:solidFill>
                <a:latin typeface="Arial"/>
                <a:cs typeface="Arial"/>
              </a:rPr>
              <a:t>Grinding </a:t>
            </a:r>
            <a:r>
              <a:rPr sz="1250" spc="20" dirty="0">
                <a:solidFill>
                  <a:srgbClr val="231F20"/>
                </a:solidFill>
                <a:latin typeface="Arial"/>
                <a:cs typeface="Arial"/>
              </a:rPr>
              <a:t>removes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wall</a:t>
            </a:r>
            <a:r>
              <a:rPr sz="1250" spc="-22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thickness  </a:t>
            </a:r>
            <a:r>
              <a:rPr sz="1250" spc="4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25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high</a:t>
            </a:r>
            <a:r>
              <a:rPr sz="125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231F20"/>
                </a:solidFill>
                <a:latin typeface="Arial"/>
                <a:cs typeface="Arial"/>
              </a:rPr>
              <a:t>OD/wall</a:t>
            </a:r>
            <a:r>
              <a:rPr sz="125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ratio</a:t>
            </a:r>
            <a:r>
              <a:rPr sz="125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31F20"/>
                </a:solidFill>
                <a:latin typeface="Arial"/>
                <a:cs typeface="Arial"/>
              </a:rPr>
              <a:t>designs.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4731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2" y="3752037"/>
            <a:ext cx="9142095" cy="980440"/>
          </a:xfrm>
          <a:custGeom>
            <a:avLst/>
            <a:gdLst/>
            <a:ahLst/>
            <a:cxnLst/>
            <a:rect l="l" t="t" r="r" b="b"/>
            <a:pathLst>
              <a:path w="9142095" h="980439">
                <a:moveTo>
                  <a:pt x="0" y="979855"/>
                </a:moveTo>
                <a:lnTo>
                  <a:pt x="9141777" y="979855"/>
                </a:lnTo>
                <a:lnTo>
                  <a:pt x="9141777" y="0"/>
                </a:lnTo>
                <a:lnTo>
                  <a:pt x="0" y="0"/>
                </a:lnTo>
                <a:lnTo>
                  <a:pt x="0" y="9798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2" y="3140722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78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5542" y="3480434"/>
            <a:ext cx="84899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Lucida Sans"/>
                <a:cs typeface="Lucida Sans"/>
              </a:rPr>
              <a:t>PROCESS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22" y="6246685"/>
            <a:ext cx="9142095" cy="611505"/>
          </a:xfrm>
          <a:custGeom>
            <a:avLst/>
            <a:gdLst/>
            <a:ahLst/>
            <a:cxnLst/>
            <a:rect l="l" t="t" r="r" b="b"/>
            <a:pathLst>
              <a:path w="9142095" h="611504">
                <a:moveTo>
                  <a:pt x="0" y="611314"/>
                </a:moveTo>
                <a:lnTo>
                  <a:pt x="9141777" y="611314"/>
                </a:lnTo>
                <a:lnTo>
                  <a:pt x="9141777" y="0"/>
                </a:lnTo>
                <a:lnTo>
                  <a:pt x="0" y="0"/>
                </a:lnTo>
                <a:lnTo>
                  <a:pt x="0" y="611314"/>
                </a:lnTo>
                <a:close/>
              </a:path>
            </a:pathLst>
          </a:custGeom>
          <a:solidFill>
            <a:srgbClr val="78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7479" y="5860286"/>
            <a:ext cx="885354" cy="581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8717" y="3884483"/>
            <a:ext cx="758825" cy="758825"/>
          </a:xfrm>
          <a:custGeom>
            <a:avLst/>
            <a:gdLst/>
            <a:ahLst/>
            <a:cxnLst/>
            <a:rect l="l" t="t" r="r" b="b"/>
            <a:pathLst>
              <a:path w="758825" h="758825">
                <a:moveTo>
                  <a:pt x="379196" y="0"/>
                </a:moveTo>
                <a:lnTo>
                  <a:pt x="331631" y="2954"/>
                </a:lnTo>
                <a:lnTo>
                  <a:pt x="285828" y="11581"/>
                </a:lnTo>
                <a:lnTo>
                  <a:pt x="242145" y="25524"/>
                </a:lnTo>
                <a:lnTo>
                  <a:pt x="200935" y="44429"/>
                </a:lnTo>
                <a:lnTo>
                  <a:pt x="162554" y="67939"/>
                </a:lnTo>
                <a:lnTo>
                  <a:pt x="127357" y="95701"/>
                </a:lnTo>
                <a:lnTo>
                  <a:pt x="95701" y="127357"/>
                </a:lnTo>
                <a:lnTo>
                  <a:pt x="67939" y="162554"/>
                </a:lnTo>
                <a:lnTo>
                  <a:pt x="44429" y="200935"/>
                </a:lnTo>
                <a:lnTo>
                  <a:pt x="25524" y="242145"/>
                </a:lnTo>
                <a:lnTo>
                  <a:pt x="11581" y="285828"/>
                </a:lnTo>
                <a:lnTo>
                  <a:pt x="2954" y="331631"/>
                </a:lnTo>
                <a:lnTo>
                  <a:pt x="0" y="379196"/>
                </a:lnTo>
                <a:lnTo>
                  <a:pt x="2954" y="426761"/>
                </a:lnTo>
                <a:lnTo>
                  <a:pt x="11581" y="472564"/>
                </a:lnTo>
                <a:lnTo>
                  <a:pt x="25524" y="516248"/>
                </a:lnTo>
                <a:lnTo>
                  <a:pt x="44429" y="557458"/>
                </a:lnTo>
                <a:lnTo>
                  <a:pt x="67939" y="595839"/>
                </a:lnTo>
                <a:lnTo>
                  <a:pt x="95701" y="631035"/>
                </a:lnTo>
                <a:lnTo>
                  <a:pt x="127357" y="662692"/>
                </a:lnTo>
                <a:lnTo>
                  <a:pt x="162554" y="690453"/>
                </a:lnTo>
                <a:lnTo>
                  <a:pt x="200935" y="713964"/>
                </a:lnTo>
                <a:lnTo>
                  <a:pt x="242145" y="732868"/>
                </a:lnTo>
                <a:lnTo>
                  <a:pt x="285828" y="746812"/>
                </a:lnTo>
                <a:lnTo>
                  <a:pt x="331631" y="755438"/>
                </a:lnTo>
                <a:lnTo>
                  <a:pt x="379196" y="758393"/>
                </a:lnTo>
                <a:lnTo>
                  <a:pt x="426761" y="755438"/>
                </a:lnTo>
                <a:lnTo>
                  <a:pt x="472564" y="746812"/>
                </a:lnTo>
                <a:lnTo>
                  <a:pt x="516248" y="732868"/>
                </a:lnTo>
                <a:lnTo>
                  <a:pt x="557458" y="713964"/>
                </a:lnTo>
                <a:lnTo>
                  <a:pt x="595839" y="690453"/>
                </a:lnTo>
                <a:lnTo>
                  <a:pt x="631035" y="662692"/>
                </a:lnTo>
                <a:lnTo>
                  <a:pt x="662692" y="631035"/>
                </a:lnTo>
                <a:lnTo>
                  <a:pt x="690453" y="595839"/>
                </a:lnTo>
                <a:lnTo>
                  <a:pt x="713964" y="557458"/>
                </a:lnTo>
                <a:lnTo>
                  <a:pt x="732868" y="516248"/>
                </a:lnTo>
                <a:lnTo>
                  <a:pt x="746812" y="472564"/>
                </a:lnTo>
                <a:lnTo>
                  <a:pt x="755438" y="426761"/>
                </a:lnTo>
                <a:lnTo>
                  <a:pt x="758393" y="379196"/>
                </a:lnTo>
                <a:lnTo>
                  <a:pt x="755438" y="331631"/>
                </a:lnTo>
                <a:lnTo>
                  <a:pt x="746812" y="285828"/>
                </a:lnTo>
                <a:lnTo>
                  <a:pt x="732868" y="242145"/>
                </a:lnTo>
                <a:lnTo>
                  <a:pt x="713964" y="200935"/>
                </a:lnTo>
                <a:lnTo>
                  <a:pt x="690453" y="162554"/>
                </a:lnTo>
                <a:lnTo>
                  <a:pt x="662692" y="127357"/>
                </a:lnTo>
                <a:lnTo>
                  <a:pt x="631035" y="95701"/>
                </a:lnTo>
                <a:lnTo>
                  <a:pt x="595839" y="67939"/>
                </a:lnTo>
                <a:lnTo>
                  <a:pt x="557458" y="44429"/>
                </a:lnTo>
                <a:lnTo>
                  <a:pt x="516248" y="25524"/>
                </a:lnTo>
                <a:lnTo>
                  <a:pt x="472564" y="11581"/>
                </a:lnTo>
                <a:lnTo>
                  <a:pt x="426761" y="2954"/>
                </a:lnTo>
                <a:lnTo>
                  <a:pt x="379196" y="0"/>
                </a:lnTo>
                <a:close/>
              </a:path>
            </a:pathLst>
          </a:custGeom>
          <a:solidFill>
            <a:srgbClr val="78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8717" y="3884483"/>
            <a:ext cx="758825" cy="758825"/>
          </a:xfrm>
          <a:custGeom>
            <a:avLst/>
            <a:gdLst/>
            <a:ahLst/>
            <a:cxnLst/>
            <a:rect l="l" t="t" r="r" b="b"/>
            <a:pathLst>
              <a:path w="758825" h="758825">
                <a:moveTo>
                  <a:pt x="379196" y="758393"/>
                </a:moveTo>
                <a:lnTo>
                  <a:pt x="426761" y="755438"/>
                </a:lnTo>
                <a:lnTo>
                  <a:pt x="472564" y="746812"/>
                </a:lnTo>
                <a:lnTo>
                  <a:pt x="516248" y="732868"/>
                </a:lnTo>
                <a:lnTo>
                  <a:pt x="557458" y="713964"/>
                </a:lnTo>
                <a:lnTo>
                  <a:pt x="595839" y="690453"/>
                </a:lnTo>
                <a:lnTo>
                  <a:pt x="631035" y="662692"/>
                </a:lnTo>
                <a:lnTo>
                  <a:pt x="662692" y="631035"/>
                </a:lnTo>
                <a:lnTo>
                  <a:pt x="690453" y="595839"/>
                </a:lnTo>
                <a:lnTo>
                  <a:pt x="713964" y="557458"/>
                </a:lnTo>
                <a:lnTo>
                  <a:pt x="732868" y="516248"/>
                </a:lnTo>
                <a:lnTo>
                  <a:pt x="746812" y="472564"/>
                </a:lnTo>
                <a:lnTo>
                  <a:pt x="755438" y="426761"/>
                </a:lnTo>
                <a:lnTo>
                  <a:pt x="758393" y="379196"/>
                </a:lnTo>
                <a:lnTo>
                  <a:pt x="755438" y="331631"/>
                </a:lnTo>
                <a:lnTo>
                  <a:pt x="746812" y="285828"/>
                </a:lnTo>
                <a:lnTo>
                  <a:pt x="732868" y="242145"/>
                </a:lnTo>
                <a:lnTo>
                  <a:pt x="713964" y="200935"/>
                </a:lnTo>
                <a:lnTo>
                  <a:pt x="690453" y="162554"/>
                </a:lnTo>
                <a:lnTo>
                  <a:pt x="662692" y="127357"/>
                </a:lnTo>
                <a:lnTo>
                  <a:pt x="631035" y="95701"/>
                </a:lnTo>
                <a:lnTo>
                  <a:pt x="595839" y="67939"/>
                </a:lnTo>
                <a:lnTo>
                  <a:pt x="557458" y="44429"/>
                </a:lnTo>
                <a:lnTo>
                  <a:pt x="516248" y="25524"/>
                </a:lnTo>
                <a:lnTo>
                  <a:pt x="472564" y="11581"/>
                </a:lnTo>
                <a:lnTo>
                  <a:pt x="426761" y="2954"/>
                </a:lnTo>
                <a:lnTo>
                  <a:pt x="379196" y="0"/>
                </a:lnTo>
                <a:lnTo>
                  <a:pt x="331631" y="2954"/>
                </a:lnTo>
                <a:lnTo>
                  <a:pt x="285828" y="11581"/>
                </a:lnTo>
                <a:lnTo>
                  <a:pt x="242145" y="25524"/>
                </a:lnTo>
                <a:lnTo>
                  <a:pt x="200935" y="44429"/>
                </a:lnTo>
                <a:lnTo>
                  <a:pt x="162554" y="67939"/>
                </a:lnTo>
                <a:lnTo>
                  <a:pt x="127357" y="95701"/>
                </a:lnTo>
                <a:lnTo>
                  <a:pt x="95701" y="127357"/>
                </a:lnTo>
                <a:lnTo>
                  <a:pt x="67939" y="162554"/>
                </a:lnTo>
                <a:lnTo>
                  <a:pt x="44429" y="200935"/>
                </a:lnTo>
                <a:lnTo>
                  <a:pt x="25524" y="242145"/>
                </a:lnTo>
                <a:lnTo>
                  <a:pt x="11581" y="285828"/>
                </a:lnTo>
                <a:lnTo>
                  <a:pt x="2954" y="331631"/>
                </a:lnTo>
                <a:lnTo>
                  <a:pt x="0" y="379196"/>
                </a:lnTo>
                <a:lnTo>
                  <a:pt x="2954" y="426761"/>
                </a:lnTo>
                <a:lnTo>
                  <a:pt x="11581" y="472564"/>
                </a:lnTo>
                <a:lnTo>
                  <a:pt x="25524" y="516248"/>
                </a:lnTo>
                <a:lnTo>
                  <a:pt x="44429" y="557458"/>
                </a:lnTo>
                <a:lnTo>
                  <a:pt x="67939" y="595839"/>
                </a:lnTo>
                <a:lnTo>
                  <a:pt x="95701" y="631035"/>
                </a:lnTo>
                <a:lnTo>
                  <a:pt x="127357" y="662692"/>
                </a:lnTo>
                <a:lnTo>
                  <a:pt x="162554" y="690453"/>
                </a:lnTo>
                <a:lnTo>
                  <a:pt x="200935" y="713964"/>
                </a:lnTo>
                <a:lnTo>
                  <a:pt x="242145" y="732868"/>
                </a:lnTo>
                <a:lnTo>
                  <a:pt x="285828" y="746812"/>
                </a:lnTo>
                <a:lnTo>
                  <a:pt x="331631" y="755438"/>
                </a:lnTo>
                <a:lnTo>
                  <a:pt x="379196" y="758393"/>
                </a:lnTo>
                <a:close/>
              </a:path>
            </a:pathLst>
          </a:custGeom>
          <a:ln w="17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23072" y="3972307"/>
            <a:ext cx="170942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90"/>
              </a:lnSpc>
            </a:pPr>
            <a:r>
              <a:rPr sz="2200" b="1" spc="-70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2200" b="1" spc="-15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2200" b="1" spc="-120" dirty="0">
                <a:solidFill>
                  <a:srgbClr val="FFFFFF"/>
                </a:solidFill>
                <a:latin typeface="Lucida Sans"/>
                <a:cs typeface="Lucida Sans"/>
              </a:rPr>
              <a:t>NT</a:t>
            </a:r>
            <a:r>
              <a:rPr sz="2200" b="1" spc="-10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2200" b="1" spc="-17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2200" b="1" spc="-195" dirty="0">
                <a:solidFill>
                  <a:srgbClr val="FFFFFF"/>
                </a:solidFill>
                <a:latin typeface="Lucida Sans"/>
                <a:cs typeface="Lucida Sans"/>
              </a:rPr>
              <a:t>L</a:t>
            </a:r>
            <a:r>
              <a:rPr sz="2200" b="1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2200" b="1" spc="-50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2200" b="1" dirty="0">
                <a:solidFill>
                  <a:srgbClr val="FFFFFF"/>
                </a:solidFill>
                <a:latin typeface="Lucida Sans"/>
                <a:cs typeface="Lucida Sans"/>
              </a:rPr>
              <a:t>S  </a:t>
            </a:r>
            <a:r>
              <a:rPr sz="2200" b="1" spc="-65" dirty="0">
                <a:solidFill>
                  <a:srgbClr val="FFFFFF"/>
                </a:solidFill>
                <a:latin typeface="Lucida Sans"/>
                <a:cs typeface="Lucida Sans"/>
              </a:rPr>
              <a:t>GRINDING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8075" y="4063660"/>
            <a:ext cx="248920" cy="415925"/>
          </a:xfrm>
          <a:custGeom>
            <a:avLst/>
            <a:gdLst/>
            <a:ahLst/>
            <a:cxnLst/>
            <a:rect l="l" t="t" r="r" b="b"/>
            <a:pathLst>
              <a:path w="248919" h="415925">
                <a:moveTo>
                  <a:pt x="147853" y="0"/>
                </a:moveTo>
                <a:lnTo>
                  <a:pt x="100444" y="0"/>
                </a:lnTo>
                <a:lnTo>
                  <a:pt x="68701" y="10592"/>
                </a:lnTo>
                <a:lnTo>
                  <a:pt x="41128" y="40087"/>
                </a:lnTo>
                <a:lnTo>
                  <a:pt x="19383" y="85061"/>
                </a:lnTo>
                <a:lnTo>
                  <a:pt x="5121" y="142088"/>
                </a:lnTo>
                <a:lnTo>
                  <a:pt x="0" y="207746"/>
                </a:lnTo>
                <a:lnTo>
                  <a:pt x="5121" y="273419"/>
                </a:lnTo>
                <a:lnTo>
                  <a:pt x="19383" y="330448"/>
                </a:lnTo>
                <a:lnTo>
                  <a:pt x="41128" y="375416"/>
                </a:lnTo>
                <a:lnTo>
                  <a:pt x="68701" y="404904"/>
                </a:lnTo>
                <a:lnTo>
                  <a:pt x="100444" y="415493"/>
                </a:lnTo>
                <a:lnTo>
                  <a:pt x="147853" y="415493"/>
                </a:lnTo>
                <a:lnTo>
                  <a:pt x="207188" y="375416"/>
                </a:lnTo>
                <a:lnTo>
                  <a:pt x="228937" y="330448"/>
                </a:lnTo>
                <a:lnTo>
                  <a:pt x="243200" y="273419"/>
                </a:lnTo>
                <a:lnTo>
                  <a:pt x="248323" y="207746"/>
                </a:lnTo>
                <a:lnTo>
                  <a:pt x="243200" y="142088"/>
                </a:lnTo>
                <a:lnTo>
                  <a:pt x="228937" y="85061"/>
                </a:lnTo>
                <a:lnTo>
                  <a:pt x="207188" y="40087"/>
                </a:lnTo>
                <a:lnTo>
                  <a:pt x="179608" y="10592"/>
                </a:lnTo>
                <a:lnTo>
                  <a:pt x="1478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8075" y="4063660"/>
            <a:ext cx="248920" cy="415925"/>
          </a:xfrm>
          <a:custGeom>
            <a:avLst/>
            <a:gdLst/>
            <a:ahLst/>
            <a:cxnLst/>
            <a:rect l="l" t="t" r="r" b="b"/>
            <a:pathLst>
              <a:path w="248919" h="415925">
                <a:moveTo>
                  <a:pt x="147853" y="0"/>
                </a:moveTo>
                <a:lnTo>
                  <a:pt x="100444" y="0"/>
                </a:lnTo>
                <a:lnTo>
                  <a:pt x="68701" y="10592"/>
                </a:lnTo>
                <a:lnTo>
                  <a:pt x="41128" y="40087"/>
                </a:lnTo>
                <a:lnTo>
                  <a:pt x="19383" y="85061"/>
                </a:lnTo>
                <a:lnTo>
                  <a:pt x="5121" y="142088"/>
                </a:lnTo>
                <a:lnTo>
                  <a:pt x="0" y="207746"/>
                </a:lnTo>
                <a:lnTo>
                  <a:pt x="5121" y="273419"/>
                </a:lnTo>
                <a:lnTo>
                  <a:pt x="19383" y="330448"/>
                </a:lnTo>
                <a:lnTo>
                  <a:pt x="41128" y="375416"/>
                </a:lnTo>
                <a:lnTo>
                  <a:pt x="68701" y="404904"/>
                </a:lnTo>
                <a:lnTo>
                  <a:pt x="100444" y="415493"/>
                </a:lnTo>
                <a:lnTo>
                  <a:pt x="147853" y="415493"/>
                </a:lnTo>
                <a:lnTo>
                  <a:pt x="207188" y="375416"/>
                </a:lnTo>
                <a:lnTo>
                  <a:pt x="228937" y="330448"/>
                </a:lnTo>
                <a:lnTo>
                  <a:pt x="243200" y="273419"/>
                </a:lnTo>
                <a:lnTo>
                  <a:pt x="248323" y="207746"/>
                </a:lnTo>
                <a:lnTo>
                  <a:pt x="243200" y="142088"/>
                </a:lnTo>
                <a:lnTo>
                  <a:pt x="228937" y="85061"/>
                </a:lnTo>
                <a:lnTo>
                  <a:pt x="207188" y="40087"/>
                </a:lnTo>
                <a:lnTo>
                  <a:pt x="179608" y="10592"/>
                </a:lnTo>
                <a:lnTo>
                  <a:pt x="147853" y="0"/>
                </a:lnTo>
                <a:close/>
              </a:path>
            </a:pathLst>
          </a:custGeom>
          <a:ln w="10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8077" y="4063663"/>
            <a:ext cx="201295" cy="415925"/>
          </a:xfrm>
          <a:custGeom>
            <a:avLst/>
            <a:gdLst/>
            <a:ahLst/>
            <a:cxnLst/>
            <a:rect l="l" t="t" r="r" b="b"/>
            <a:pathLst>
              <a:path w="201294" h="415925">
                <a:moveTo>
                  <a:pt x="100431" y="0"/>
                </a:moveTo>
                <a:lnTo>
                  <a:pt x="41126" y="40087"/>
                </a:lnTo>
                <a:lnTo>
                  <a:pt x="19382" y="85061"/>
                </a:lnTo>
                <a:lnTo>
                  <a:pt x="5121" y="142088"/>
                </a:lnTo>
                <a:lnTo>
                  <a:pt x="0" y="207746"/>
                </a:lnTo>
                <a:lnTo>
                  <a:pt x="5121" y="273419"/>
                </a:lnTo>
                <a:lnTo>
                  <a:pt x="19382" y="330448"/>
                </a:lnTo>
                <a:lnTo>
                  <a:pt x="41126" y="375416"/>
                </a:lnTo>
                <a:lnTo>
                  <a:pt x="68694" y="404904"/>
                </a:lnTo>
                <a:lnTo>
                  <a:pt x="100431" y="415493"/>
                </a:lnTo>
                <a:lnTo>
                  <a:pt x="132192" y="404904"/>
                </a:lnTo>
                <a:lnTo>
                  <a:pt x="159772" y="375416"/>
                </a:lnTo>
                <a:lnTo>
                  <a:pt x="181519" y="330448"/>
                </a:lnTo>
                <a:lnTo>
                  <a:pt x="195780" y="273419"/>
                </a:lnTo>
                <a:lnTo>
                  <a:pt x="200901" y="207746"/>
                </a:lnTo>
                <a:lnTo>
                  <a:pt x="195780" y="142088"/>
                </a:lnTo>
                <a:lnTo>
                  <a:pt x="181519" y="85061"/>
                </a:lnTo>
                <a:lnTo>
                  <a:pt x="159772" y="40087"/>
                </a:lnTo>
                <a:lnTo>
                  <a:pt x="132192" y="10592"/>
                </a:lnTo>
                <a:lnTo>
                  <a:pt x="100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8077" y="4063663"/>
            <a:ext cx="201295" cy="415925"/>
          </a:xfrm>
          <a:custGeom>
            <a:avLst/>
            <a:gdLst/>
            <a:ahLst/>
            <a:cxnLst/>
            <a:rect l="l" t="t" r="r" b="b"/>
            <a:pathLst>
              <a:path w="201294" h="415925">
                <a:moveTo>
                  <a:pt x="200901" y="207746"/>
                </a:moveTo>
                <a:lnTo>
                  <a:pt x="195780" y="273419"/>
                </a:lnTo>
                <a:lnTo>
                  <a:pt x="181519" y="330448"/>
                </a:lnTo>
                <a:lnTo>
                  <a:pt x="159772" y="375416"/>
                </a:lnTo>
                <a:lnTo>
                  <a:pt x="132192" y="404904"/>
                </a:lnTo>
                <a:lnTo>
                  <a:pt x="100431" y="415493"/>
                </a:lnTo>
                <a:lnTo>
                  <a:pt x="68694" y="404904"/>
                </a:lnTo>
                <a:lnTo>
                  <a:pt x="41126" y="375416"/>
                </a:lnTo>
                <a:lnTo>
                  <a:pt x="19382" y="330448"/>
                </a:lnTo>
                <a:lnTo>
                  <a:pt x="5121" y="273419"/>
                </a:lnTo>
                <a:lnTo>
                  <a:pt x="0" y="207746"/>
                </a:lnTo>
                <a:lnTo>
                  <a:pt x="5121" y="142088"/>
                </a:lnTo>
                <a:lnTo>
                  <a:pt x="19382" y="85061"/>
                </a:lnTo>
                <a:lnTo>
                  <a:pt x="41126" y="40087"/>
                </a:lnTo>
                <a:lnTo>
                  <a:pt x="68694" y="10592"/>
                </a:lnTo>
                <a:lnTo>
                  <a:pt x="100431" y="0"/>
                </a:lnTo>
                <a:lnTo>
                  <a:pt x="132192" y="10592"/>
                </a:lnTo>
                <a:lnTo>
                  <a:pt x="159772" y="40087"/>
                </a:lnTo>
                <a:lnTo>
                  <a:pt x="181519" y="85061"/>
                </a:lnTo>
                <a:lnTo>
                  <a:pt x="195780" y="142088"/>
                </a:lnTo>
                <a:lnTo>
                  <a:pt x="200901" y="207746"/>
                </a:lnTo>
                <a:close/>
              </a:path>
            </a:pathLst>
          </a:custGeom>
          <a:ln w="10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6592" y="4132907"/>
            <a:ext cx="149225" cy="277495"/>
          </a:xfrm>
          <a:custGeom>
            <a:avLst/>
            <a:gdLst/>
            <a:ahLst/>
            <a:cxnLst/>
            <a:rect l="l" t="t" r="r" b="b"/>
            <a:pathLst>
              <a:path w="149225" h="277495">
                <a:moveTo>
                  <a:pt x="81927" y="0"/>
                </a:moveTo>
                <a:lnTo>
                  <a:pt x="66954" y="0"/>
                </a:lnTo>
                <a:lnTo>
                  <a:pt x="40896" y="10886"/>
                </a:lnTo>
                <a:lnTo>
                  <a:pt x="19613" y="40573"/>
                </a:lnTo>
                <a:lnTo>
                  <a:pt x="5262" y="84599"/>
                </a:lnTo>
                <a:lnTo>
                  <a:pt x="0" y="138506"/>
                </a:lnTo>
                <a:lnTo>
                  <a:pt x="5262" y="192421"/>
                </a:lnTo>
                <a:lnTo>
                  <a:pt x="19613" y="236442"/>
                </a:lnTo>
                <a:lnTo>
                  <a:pt x="40896" y="266118"/>
                </a:lnTo>
                <a:lnTo>
                  <a:pt x="66954" y="276999"/>
                </a:lnTo>
                <a:lnTo>
                  <a:pt x="81927" y="276999"/>
                </a:lnTo>
                <a:lnTo>
                  <a:pt x="108000" y="266118"/>
                </a:lnTo>
                <a:lnTo>
                  <a:pt x="129290" y="236442"/>
                </a:lnTo>
                <a:lnTo>
                  <a:pt x="143644" y="192421"/>
                </a:lnTo>
                <a:lnTo>
                  <a:pt x="148907" y="138506"/>
                </a:lnTo>
                <a:lnTo>
                  <a:pt x="143644" y="84599"/>
                </a:lnTo>
                <a:lnTo>
                  <a:pt x="129290" y="40573"/>
                </a:lnTo>
                <a:lnTo>
                  <a:pt x="108000" y="10886"/>
                </a:lnTo>
                <a:lnTo>
                  <a:pt x="819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592" y="4132907"/>
            <a:ext cx="149225" cy="277495"/>
          </a:xfrm>
          <a:custGeom>
            <a:avLst/>
            <a:gdLst/>
            <a:ahLst/>
            <a:cxnLst/>
            <a:rect l="l" t="t" r="r" b="b"/>
            <a:pathLst>
              <a:path w="149225" h="277495">
                <a:moveTo>
                  <a:pt x="81927" y="0"/>
                </a:moveTo>
                <a:lnTo>
                  <a:pt x="66954" y="0"/>
                </a:lnTo>
                <a:lnTo>
                  <a:pt x="40896" y="10886"/>
                </a:lnTo>
                <a:lnTo>
                  <a:pt x="19613" y="40573"/>
                </a:lnTo>
                <a:lnTo>
                  <a:pt x="5262" y="84599"/>
                </a:lnTo>
                <a:lnTo>
                  <a:pt x="0" y="138506"/>
                </a:lnTo>
                <a:lnTo>
                  <a:pt x="5262" y="192421"/>
                </a:lnTo>
                <a:lnTo>
                  <a:pt x="19613" y="236442"/>
                </a:lnTo>
                <a:lnTo>
                  <a:pt x="40896" y="266118"/>
                </a:lnTo>
                <a:lnTo>
                  <a:pt x="66954" y="276999"/>
                </a:lnTo>
                <a:lnTo>
                  <a:pt x="81927" y="276999"/>
                </a:lnTo>
                <a:lnTo>
                  <a:pt x="108000" y="266118"/>
                </a:lnTo>
                <a:lnTo>
                  <a:pt x="129290" y="236442"/>
                </a:lnTo>
                <a:lnTo>
                  <a:pt x="143644" y="192421"/>
                </a:lnTo>
                <a:lnTo>
                  <a:pt x="148907" y="138506"/>
                </a:lnTo>
                <a:lnTo>
                  <a:pt x="143644" y="84599"/>
                </a:lnTo>
                <a:lnTo>
                  <a:pt x="129290" y="40573"/>
                </a:lnTo>
                <a:lnTo>
                  <a:pt x="108000" y="10886"/>
                </a:lnTo>
                <a:lnTo>
                  <a:pt x="81927" y="0"/>
                </a:lnTo>
                <a:close/>
              </a:path>
            </a:pathLst>
          </a:custGeom>
          <a:ln w="86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6591" y="4132903"/>
            <a:ext cx="133985" cy="277495"/>
          </a:xfrm>
          <a:custGeom>
            <a:avLst/>
            <a:gdLst/>
            <a:ahLst/>
            <a:cxnLst/>
            <a:rect l="l" t="t" r="r" b="b"/>
            <a:pathLst>
              <a:path w="133984" h="277495">
                <a:moveTo>
                  <a:pt x="66954" y="0"/>
                </a:moveTo>
                <a:lnTo>
                  <a:pt x="40896" y="10886"/>
                </a:lnTo>
                <a:lnTo>
                  <a:pt x="19613" y="40573"/>
                </a:lnTo>
                <a:lnTo>
                  <a:pt x="5262" y="84599"/>
                </a:lnTo>
                <a:lnTo>
                  <a:pt x="0" y="138506"/>
                </a:lnTo>
                <a:lnTo>
                  <a:pt x="5262" y="192421"/>
                </a:lnTo>
                <a:lnTo>
                  <a:pt x="19613" y="236442"/>
                </a:lnTo>
                <a:lnTo>
                  <a:pt x="40896" y="266118"/>
                </a:lnTo>
                <a:lnTo>
                  <a:pt x="66954" y="276999"/>
                </a:lnTo>
                <a:lnTo>
                  <a:pt x="93027" y="266118"/>
                </a:lnTo>
                <a:lnTo>
                  <a:pt x="114317" y="236442"/>
                </a:lnTo>
                <a:lnTo>
                  <a:pt x="128671" y="192421"/>
                </a:lnTo>
                <a:lnTo>
                  <a:pt x="133934" y="138506"/>
                </a:lnTo>
                <a:lnTo>
                  <a:pt x="128671" y="84599"/>
                </a:lnTo>
                <a:lnTo>
                  <a:pt x="114317" y="40573"/>
                </a:lnTo>
                <a:lnTo>
                  <a:pt x="93027" y="10886"/>
                </a:lnTo>
                <a:lnTo>
                  <a:pt x="66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6591" y="4132903"/>
            <a:ext cx="133985" cy="277495"/>
          </a:xfrm>
          <a:custGeom>
            <a:avLst/>
            <a:gdLst/>
            <a:ahLst/>
            <a:cxnLst/>
            <a:rect l="l" t="t" r="r" b="b"/>
            <a:pathLst>
              <a:path w="133984" h="277495">
                <a:moveTo>
                  <a:pt x="133934" y="138506"/>
                </a:moveTo>
                <a:lnTo>
                  <a:pt x="128671" y="192421"/>
                </a:lnTo>
                <a:lnTo>
                  <a:pt x="114317" y="236442"/>
                </a:lnTo>
                <a:lnTo>
                  <a:pt x="93027" y="266118"/>
                </a:lnTo>
                <a:lnTo>
                  <a:pt x="66954" y="276999"/>
                </a:lnTo>
                <a:lnTo>
                  <a:pt x="40896" y="266118"/>
                </a:lnTo>
                <a:lnTo>
                  <a:pt x="19613" y="236442"/>
                </a:lnTo>
                <a:lnTo>
                  <a:pt x="5262" y="192421"/>
                </a:lnTo>
                <a:lnTo>
                  <a:pt x="0" y="138506"/>
                </a:lnTo>
                <a:lnTo>
                  <a:pt x="5262" y="84599"/>
                </a:lnTo>
                <a:lnTo>
                  <a:pt x="19613" y="40573"/>
                </a:lnTo>
                <a:lnTo>
                  <a:pt x="40896" y="10886"/>
                </a:lnTo>
                <a:lnTo>
                  <a:pt x="66954" y="0"/>
                </a:lnTo>
                <a:lnTo>
                  <a:pt x="93027" y="10886"/>
                </a:lnTo>
                <a:lnTo>
                  <a:pt x="114317" y="40573"/>
                </a:lnTo>
                <a:lnTo>
                  <a:pt x="128671" y="84599"/>
                </a:lnTo>
                <a:lnTo>
                  <a:pt x="133934" y="138506"/>
                </a:lnTo>
                <a:close/>
              </a:path>
            </a:pathLst>
          </a:custGeom>
          <a:ln w="10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594" y="4226835"/>
            <a:ext cx="490855" cy="89535"/>
          </a:xfrm>
          <a:custGeom>
            <a:avLst/>
            <a:gdLst/>
            <a:ahLst/>
            <a:cxnLst/>
            <a:rect l="l" t="t" r="r" b="b"/>
            <a:pathLst>
              <a:path w="490855" h="89535">
                <a:moveTo>
                  <a:pt x="465709" y="0"/>
                </a:moveTo>
                <a:lnTo>
                  <a:pt x="0" y="0"/>
                </a:lnTo>
                <a:lnTo>
                  <a:pt x="0" y="89154"/>
                </a:lnTo>
                <a:lnTo>
                  <a:pt x="469163" y="89154"/>
                </a:lnTo>
                <a:lnTo>
                  <a:pt x="477551" y="85651"/>
                </a:lnTo>
                <a:lnTo>
                  <a:pt x="484401" y="76099"/>
                </a:lnTo>
                <a:lnTo>
                  <a:pt x="489021" y="61930"/>
                </a:lnTo>
                <a:lnTo>
                  <a:pt x="490715" y="44577"/>
                </a:lnTo>
                <a:lnTo>
                  <a:pt x="488967" y="27228"/>
                </a:lnTo>
                <a:lnTo>
                  <a:pt x="483970" y="13058"/>
                </a:lnTo>
                <a:lnTo>
                  <a:pt x="476093" y="3504"/>
                </a:lnTo>
                <a:lnTo>
                  <a:pt x="465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3594" y="4226835"/>
            <a:ext cx="490855" cy="89535"/>
          </a:xfrm>
          <a:custGeom>
            <a:avLst/>
            <a:gdLst/>
            <a:ahLst/>
            <a:cxnLst/>
            <a:rect l="l" t="t" r="r" b="b"/>
            <a:pathLst>
              <a:path w="490855" h="89535">
                <a:moveTo>
                  <a:pt x="465709" y="0"/>
                </a:moveTo>
                <a:lnTo>
                  <a:pt x="0" y="0"/>
                </a:lnTo>
                <a:lnTo>
                  <a:pt x="0" y="89154"/>
                </a:lnTo>
                <a:lnTo>
                  <a:pt x="469163" y="89154"/>
                </a:lnTo>
                <a:lnTo>
                  <a:pt x="477551" y="85651"/>
                </a:lnTo>
                <a:lnTo>
                  <a:pt x="484401" y="76099"/>
                </a:lnTo>
                <a:lnTo>
                  <a:pt x="489021" y="61930"/>
                </a:lnTo>
                <a:lnTo>
                  <a:pt x="490715" y="44577"/>
                </a:lnTo>
                <a:lnTo>
                  <a:pt x="488967" y="27228"/>
                </a:lnTo>
                <a:lnTo>
                  <a:pt x="483970" y="13058"/>
                </a:lnTo>
                <a:lnTo>
                  <a:pt x="476093" y="3504"/>
                </a:lnTo>
                <a:lnTo>
                  <a:pt x="465709" y="0"/>
                </a:lnTo>
                <a:close/>
              </a:path>
            </a:pathLst>
          </a:custGeom>
          <a:ln w="1207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2053" y="4226836"/>
            <a:ext cx="43180" cy="89535"/>
          </a:xfrm>
          <a:custGeom>
            <a:avLst/>
            <a:gdLst/>
            <a:ahLst/>
            <a:cxnLst/>
            <a:rect l="l" t="t" r="r" b="b"/>
            <a:pathLst>
              <a:path w="43180" h="89535">
                <a:moveTo>
                  <a:pt x="21539" y="0"/>
                </a:moveTo>
                <a:lnTo>
                  <a:pt x="13153" y="3504"/>
                </a:lnTo>
                <a:lnTo>
                  <a:pt x="6307" y="13058"/>
                </a:lnTo>
                <a:lnTo>
                  <a:pt x="1692" y="27228"/>
                </a:lnTo>
                <a:lnTo>
                  <a:pt x="0" y="44576"/>
                </a:lnTo>
                <a:lnTo>
                  <a:pt x="1692" y="61930"/>
                </a:lnTo>
                <a:lnTo>
                  <a:pt x="6307" y="76099"/>
                </a:lnTo>
                <a:lnTo>
                  <a:pt x="13153" y="85651"/>
                </a:lnTo>
                <a:lnTo>
                  <a:pt x="21539" y="89153"/>
                </a:lnTo>
                <a:lnTo>
                  <a:pt x="29934" y="85651"/>
                </a:lnTo>
                <a:lnTo>
                  <a:pt x="36788" y="76099"/>
                </a:lnTo>
                <a:lnTo>
                  <a:pt x="41409" y="61930"/>
                </a:lnTo>
                <a:lnTo>
                  <a:pt x="43103" y="44576"/>
                </a:lnTo>
                <a:lnTo>
                  <a:pt x="41409" y="27228"/>
                </a:lnTo>
                <a:lnTo>
                  <a:pt x="36788" y="13058"/>
                </a:lnTo>
                <a:lnTo>
                  <a:pt x="29934" y="3504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2053" y="4226836"/>
            <a:ext cx="43180" cy="89535"/>
          </a:xfrm>
          <a:custGeom>
            <a:avLst/>
            <a:gdLst/>
            <a:ahLst/>
            <a:cxnLst/>
            <a:rect l="l" t="t" r="r" b="b"/>
            <a:pathLst>
              <a:path w="43180" h="89535">
                <a:moveTo>
                  <a:pt x="43103" y="44576"/>
                </a:moveTo>
                <a:lnTo>
                  <a:pt x="41409" y="61930"/>
                </a:lnTo>
                <a:lnTo>
                  <a:pt x="36788" y="76099"/>
                </a:lnTo>
                <a:lnTo>
                  <a:pt x="29934" y="85651"/>
                </a:lnTo>
                <a:lnTo>
                  <a:pt x="21539" y="89153"/>
                </a:lnTo>
                <a:lnTo>
                  <a:pt x="13153" y="85651"/>
                </a:lnTo>
                <a:lnTo>
                  <a:pt x="6307" y="76099"/>
                </a:lnTo>
                <a:lnTo>
                  <a:pt x="1692" y="61930"/>
                </a:lnTo>
                <a:lnTo>
                  <a:pt x="0" y="44576"/>
                </a:lnTo>
                <a:lnTo>
                  <a:pt x="1692" y="27228"/>
                </a:lnTo>
                <a:lnTo>
                  <a:pt x="6307" y="13058"/>
                </a:lnTo>
                <a:lnTo>
                  <a:pt x="13153" y="3504"/>
                </a:lnTo>
                <a:lnTo>
                  <a:pt x="21539" y="0"/>
                </a:lnTo>
                <a:lnTo>
                  <a:pt x="29934" y="3504"/>
                </a:lnTo>
                <a:lnTo>
                  <a:pt x="36788" y="13058"/>
                </a:lnTo>
                <a:lnTo>
                  <a:pt x="41409" y="27228"/>
                </a:lnTo>
                <a:lnTo>
                  <a:pt x="43103" y="44576"/>
                </a:lnTo>
                <a:close/>
              </a:path>
            </a:pathLst>
          </a:custGeom>
          <a:ln w="1207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41067" y="4185074"/>
            <a:ext cx="190500" cy="318135"/>
          </a:xfrm>
          <a:custGeom>
            <a:avLst/>
            <a:gdLst/>
            <a:ahLst/>
            <a:cxnLst/>
            <a:rect l="l" t="t" r="r" b="b"/>
            <a:pathLst>
              <a:path w="190500" h="318135">
                <a:moveTo>
                  <a:pt x="113055" y="0"/>
                </a:moveTo>
                <a:lnTo>
                  <a:pt x="76796" y="0"/>
                </a:lnTo>
                <a:lnTo>
                  <a:pt x="46907" y="12487"/>
                </a:lnTo>
                <a:lnTo>
                  <a:pt x="22496" y="46537"/>
                </a:lnTo>
                <a:lnTo>
                  <a:pt x="6036" y="97035"/>
                </a:lnTo>
                <a:lnTo>
                  <a:pt x="0" y="158864"/>
                </a:lnTo>
                <a:lnTo>
                  <a:pt x="6036" y="220709"/>
                </a:lnTo>
                <a:lnTo>
                  <a:pt x="22496" y="271205"/>
                </a:lnTo>
                <a:lnTo>
                  <a:pt x="46907" y="305246"/>
                </a:lnTo>
                <a:lnTo>
                  <a:pt x="76796" y="317728"/>
                </a:lnTo>
                <a:lnTo>
                  <a:pt x="113055" y="317728"/>
                </a:lnTo>
                <a:lnTo>
                  <a:pt x="142959" y="305246"/>
                </a:lnTo>
                <a:lnTo>
                  <a:pt x="167378" y="271205"/>
                </a:lnTo>
                <a:lnTo>
                  <a:pt x="183841" y="220709"/>
                </a:lnTo>
                <a:lnTo>
                  <a:pt x="189877" y="158864"/>
                </a:lnTo>
                <a:lnTo>
                  <a:pt x="183841" y="97035"/>
                </a:lnTo>
                <a:lnTo>
                  <a:pt x="167378" y="46537"/>
                </a:lnTo>
                <a:lnTo>
                  <a:pt x="142959" y="12487"/>
                </a:lnTo>
                <a:lnTo>
                  <a:pt x="113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1067" y="4185074"/>
            <a:ext cx="190500" cy="318135"/>
          </a:xfrm>
          <a:custGeom>
            <a:avLst/>
            <a:gdLst/>
            <a:ahLst/>
            <a:cxnLst/>
            <a:rect l="l" t="t" r="r" b="b"/>
            <a:pathLst>
              <a:path w="190500" h="318135">
                <a:moveTo>
                  <a:pt x="113055" y="0"/>
                </a:moveTo>
                <a:lnTo>
                  <a:pt x="76796" y="0"/>
                </a:lnTo>
                <a:lnTo>
                  <a:pt x="46907" y="12487"/>
                </a:lnTo>
                <a:lnTo>
                  <a:pt x="22496" y="46537"/>
                </a:lnTo>
                <a:lnTo>
                  <a:pt x="6036" y="97035"/>
                </a:lnTo>
                <a:lnTo>
                  <a:pt x="0" y="158864"/>
                </a:lnTo>
                <a:lnTo>
                  <a:pt x="6036" y="220709"/>
                </a:lnTo>
                <a:lnTo>
                  <a:pt x="22496" y="271205"/>
                </a:lnTo>
                <a:lnTo>
                  <a:pt x="46907" y="305246"/>
                </a:lnTo>
                <a:lnTo>
                  <a:pt x="76796" y="317728"/>
                </a:lnTo>
                <a:lnTo>
                  <a:pt x="113055" y="317728"/>
                </a:lnTo>
                <a:lnTo>
                  <a:pt x="142959" y="305246"/>
                </a:lnTo>
                <a:lnTo>
                  <a:pt x="167378" y="271205"/>
                </a:lnTo>
                <a:lnTo>
                  <a:pt x="183841" y="220709"/>
                </a:lnTo>
                <a:lnTo>
                  <a:pt x="189877" y="158864"/>
                </a:lnTo>
                <a:lnTo>
                  <a:pt x="183841" y="97035"/>
                </a:lnTo>
                <a:lnTo>
                  <a:pt x="167378" y="46537"/>
                </a:lnTo>
                <a:lnTo>
                  <a:pt x="142959" y="12487"/>
                </a:lnTo>
                <a:lnTo>
                  <a:pt x="113055" y="0"/>
                </a:lnTo>
                <a:close/>
              </a:path>
            </a:pathLst>
          </a:custGeom>
          <a:ln w="10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063" y="4185077"/>
            <a:ext cx="153670" cy="318135"/>
          </a:xfrm>
          <a:custGeom>
            <a:avLst/>
            <a:gdLst/>
            <a:ahLst/>
            <a:cxnLst/>
            <a:rect l="l" t="t" r="r" b="b"/>
            <a:pathLst>
              <a:path w="153669" h="318135">
                <a:moveTo>
                  <a:pt x="76809" y="0"/>
                </a:moveTo>
                <a:lnTo>
                  <a:pt x="46913" y="12485"/>
                </a:lnTo>
                <a:lnTo>
                  <a:pt x="22498" y="46532"/>
                </a:lnTo>
                <a:lnTo>
                  <a:pt x="6036" y="97029"/>
                </a:lnTo>
                <a:lnTo>
                  <a:pt x="0" y="158864"/>
                </a:lnTo>
                <a:lnTo>
                  <a:pt x="6036" y="220703"/>
                </a:lnTo>
                <a:lnTo>
                  <a:pt x="22498" y="271200"/>
                </a:lnTo>
                <a:lnTo>
                  <a:pt x="46913" y="305245"/>
                </a:lnTo>
                <a:lnTo>
                  <a:pt x="76809" y="317728"/>
                </a:lnTo>
                <a:lnTo>
                  <a:pt x="106713" y="305245"/>
                </a:lnTo>
                <a:lnTo>
                  <a:pt x="131132" y="271200"/>
                </a:lnTo>
                <a:lnTo>
                  <a:pt x="147595" y="220703"/>
                </a:lnTo>
                <a:lnTo>
                  <a:pt x="153631" y="158864"/>
                </a:lnTo>
                <a:lnTo>
                  <a:pt x="147595" y="97029"/>
                </a:lnTo>
                <a:lnTo>
                  <a:pt x="131132" y="46532"/>
                </a:lnTo>
                <a:lnTo>
                  <a:pt x="106713" y="12485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41063" y="4185077"/>
            <a:ext cx="153670" cy="318135"/>
          </a:xfrm>
          <a:custGeom>
            <a:avLst/>
            <a:gdLst/>
            <a:ahLst/>
            <a:cxnLst/>
            <a:rect l="l" t="t" r="r" b="b"/>
            <a:pathLst>
              <a:path w="153669" h="318135">
                <a:moveTo>
                  <a:pt x="153631" y="158864"/>
                </a:moveTo>
                <a:lnTo>
                  <a:pt x="147595" y="220703"/>
                </a:lnTo>
                <a:lnTo>
                  <a:pt x="131132" y="271200"/>
                </a:lnTo>
                <a:lnTo>
                  <a:pt x="106713" y="305245"/>
                </a:lnTo>
                <a:lnTo>
                  <a:pt x="76809" y="317728"/>
                </a:lnTo>
                <a:lnTo>
                  <a:pt x="46913" y="305245"/>
                </a:lnTo>
                <a:lnTo>
                  <a:pt x="22498" y="271200"/>
                </a:lnTo>
                <a:lnTo>
                  <a:pt x="6036" y="220703"/>
                </a:lnTo>
                <a:lnTo>
                  <a:pt x="0" y="158864"/>
                </a:lnTo>
                <a:lnTo>
                  <a:pt x="6036" y="97029"/>
                </a:lnTo>
                <a:lnTo>
                  <a:pt x="22498" y="46532"/>
                </a:lnTo>
                <a:lnTo>
                  <a:pt x="46913" y="12485"/>
                </a:lnTo>
                <a:lnTo>
                  <a:pt x="76809" y="0"/>
                </a:lnTo>
                <a:lnTo>
                  <a:pt x="106713" y="12485"/>
                </a:lnTo>
                <a:lnTo>
                  <a:pt x="131132" y="46532"/>
                </a:lnTo>
                <a:lnTo>
                  <a:pt x="147595" y="97029"/>
                </a:lnTo>
                <a:lnTo>
                  <a:pt x="153631" y="158864"/>
                </a:lnTo>
                <a:close/>
              </a:path>
            </a:pathLst>
          </a:custGeom>
          <a:ln w="10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5217" y="4238025"/>
            <a:ext cx="114300" cy="212090"/>
          </a:xfrm>
          <a:custGeom>
            <a:avLst/>
            <a:gdLst/>
            <a:ahLst/>
            <a:cxnLst/>
            <a:rect l="l" t="t" r="r" b="b"/>
            <a:pathLst>
              <a:path w="114300" h="212089">
                <a:moveTo>
                  <a:pt x="62649" y="0"/>
                </a:moveTo>
                <a:lnTo>
                  <a:pt x="51206" y="0"/>
                </a:lnTo>
                <a:lnTo>
                  <a:pt x="31273" y="8325"/>
                </a:lnTo>
                <a:lnTo>
                  <a:pt x="14997" y="31027"/>
                </a:lnTo>
                <a:lnTo>
                  <a:pt x="4023" y="64695"/>
                </a:lnTo>
                <a:lnTo>
                  <a:pt x="0" y="105917"/>
                </a:lnTo>
                <a:lnTo>
                  <a:pt x="4023" y="147143"/>
                </a:lnTo>
                <a:lnTo>
                  <a:pt x="14997" y="180806"/>
                </a:lnTo>
                <a:lnTo>
                  <a:pt x="31273" y="203501"/>
                </a:lnTo>
                <a:lnTo>
                  <a:pt x="51206" y="211823"/>
                </a:lnTo>
                <a:lnTo>
                  <a:pt x="62649" y="211823"/>
                </a:lnTo>
                <a:lnTo>
                  <a:pt x="82589" y="203501"/>
                </a:lnTo>
                <a:lnTo>
                  <a:pt x="98869" y="180806"/>
                </a:lnTo>
                <a:lnTo>
                  <a:pt x="109844" y="147143"/>
                </a:lnTo>
                <a:lnTo>
                  <a:pt x="113868" y="105917"/>
                </a:lnTo>
                <a:lnTo>
                  <a:pt x="109844" y="64695"/>
                </a:lnTo>
                <a:lnTo>
                  <a:pt x="98869" y="31027"/>
                </a:lnTo>
                <a:lnTo>
                  <a:pt x="82589" y="8325"/>
                </a:lnTo>
                <a:lnTo>
                  <a:pt x="626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5217" y="4238025"/>
            <a:ext cx="114300" cy="212090"/>
          </a:xfrm>
          <a:custGeom>
            <a:avLst/>
            <a:gdLst/>
            <a:ahLst/>
            <a:cxnLst/>
            <a:rect l="l" t="t" r="r" b="b"/>
            <a:pathLst>
              <a:path w="114300" h="212089">
                <a:moveTo>
                  <a:pt x="62649" y="0"/>
                </a:moveTo>
                <a:lnTo>
                  <a:pt x="51206" y="0"/>
                </a:lnTo>
                <a:lnTo>
                  <a:pt x="31273" y="8325"/>
                </a:lnTo>
                <a:lnTo>
                  <a:pt x="14997" y="31027"/>
                </a:lnTo>
                <a:lnTo>
                  <a:pt x="4023" y="64695"/>
                </a:lnTo>
                <a:lnTo>
                  <a:pt x="0" y="105917"/>
                </a:lnTo>
                <a:lnTo>
                  <a:pt x="4023" y="147143"/>
                </a:lnTo>
                <a:lnTo>
                  <a:pt x="14997" y="180806"/>
                </a:lnTo>
                <a:lnTo>
                  <a:pt x="31273" y="203501"/>
                </a:lnTo>
                <a:lnTo>
                  <a:pt x="51206" y="211823"/>
                </a:lnTo>
                <a:lnTo>
                  <a:pt x="62649" y="211823"/>
                </a:lnTo>
                <a:lnTo>
                  <a:pt x="82589" y="203501"/>
                </a:lnTo>
                <a:lnTo>
                  <a:pt x="98869" y="180806"/>
                </a:lnTo>
                <a:lnTo>
                  <a:pt x="109844" y="147143"/>
                </a:lnTo>
                <a:lnTo>
                  <a:pt x="113868" y="105917"/>
                </a:lnTo>
                <a:lnTo>
                  <a:pt x="109844" y="64695"/>
                </a:lnTo>
                <a:lnTo>
                  <a:pt x="98869" y="31027"/>
                </a:lnTo>
                <a:lnTo>
                  <a:pt x="82589" y="8325"/>
                </a:lnTo>
                <a:lnTo>
                  <a:pt x="62649" y="0"/>
                </a:lnTo>
                <a:close/>
              </a:path>
            </a:pathLst>
          </a:custGeom>
          <a:ln w="86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5215" y="4238021"/>
            <a:ext cx="102870" cy="212090"/>
          </a:xfrm>
          <a:custGeom>
            <a:avLst/>
            <a:gdLst/>
            <a:ahLst/>
            <a:cxnLst/>
            <a:rect l="l" t="t" r="r" b="b"/>
            <a:pathLst>
              <a:path w="102869" h="212089">
                <a:moveTo>
                  <a:pt x="51206" y="0"/>
                </a:moveTo>
                <a:lnTo>
                  <a:pt x="31273" y="8325"/>
                </a:lnTo>
                <a:lnTo>
                  <a:pt x="14997" y="31027"/>
                </a:lnTo>
                <a:lnTo>
                  <a:pt x="4023" y="64695"/>
                </a:lnTo>
                <a:lnTo>
                  <a:pt x="0" y="105918"/>
                </a:lnTo>
                <a:lnTo>
                  <a:pt x="4023" y="147143"/>
                </a:lnTo>
                <a:lnTo>
                  <a:pt x="14997" y="180806"/>
                </a:lnTo>
                <a:lnTo>
                  <a:pt x="31273" y="203501"/>
                </a:lnTo>
                <a:lnTo>
                  <a:pt x="51206" y="211823"/>
                </a:lnTo>
                <a:lnTo>
                  <a:pt x="71141" y="203501"/>
                </a:lnTo>
                <a:lnTo>
                  <a:pt x="87422" y="180806"/>
                </a:lnTo>
                <a:lnTo>
                  <a:pt x="98399" y="147143"/>
                </a:lnTo>
                <a:lnTo>
                  <a:pt x="102425" y="105918"/>
                </a:lnTo>
                <a:lnTo>
                  <a:pt x="98399" y="64695"/>
                </a:lnTo>
                <a:lnTo>
                  <a:pt x="87422" y="31027"/>
                </a:lnTo>
                <a:lnTo>
                  <a:pt x="71141" y="8325"/>
                </a:lnTo>
                <a:lnTo>
                  <a:pt x="51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55215" y="4238021"/>
            <a:ext cx="102870" cy="212090"/>
          </a:xfrm>
          <a:custGeom>
            <a:avLst/>
            <a:gdLst/>
            <a:ahLst/>
            <a:cxnLst/>
            <a:rect l="l" t="t" r="r" b="b"/>
            <a:pathLst>
              <a:path w="102869" h="212089">
                <a:moveTo>
                  <a:pt x="102425" y="105918"/>
                </a:moveTo>
                <a:lnTo>
                  <a:pt x="98399" y="147143"/>
                </a:lnTo>
                <a:lnTo>
                  <a:pt x="87422" y="180806"/>
                </a:lnTo>
                <a:lnTo>
                  <a:pt x="71141" y="203501"/>
                </a:lnTo>
                <a:lnTo>
                  <a:pt x="51206" y="211823"/>
                </a:lnTo>
                <a:lnTo>
                  <a:pt x="31273" y="203501"/>
                </a:lnTo>
                <a:lnTo>
                  <a:pt x="14997" y="180806"/>
                </a:lnTo>
                <a:lnTo>
                  <a:pt x="4023" y="147143"/>
                </a:lnTo>
                <a:lnTo>
                  <a:pt x="0" y="105918"/>
                </a:lnTo>
                <a:lnTo>
                  <a:pt x="4023" y="64695"/>
                </a:lnTo>
                <a:lnTo>
                  <a:pt x="14997" y="31027"/>
                </a:lnTo>
                <a:lnTo>
                  <a:pt x="31273" y="8325"/>
                </a:lnTo>
                <a:lnTo>
                  <a:pt x="51206" y="0"/>
                </a:lnTo>
                <a:lnTo>
                  <a:pt x="71141" y="8325"/>
                </a:lnTo>
                <a:lnTo>
                  <a:pt x="87422" y="31027"/>
                </a:lnTo>
                <a:lnTo>
                  <a:pt x="98399" y="64695"/>
                </a:lnTo>
                <a:lnTo>
                  <a:pt x="102425" y="105918"/>
                </a:lnTo>
                <a:close/>
              </a:path>
            </a:pathLst>
          </a:custGeom>
          <a:ln w="10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723</Words>
  <Application>Microsoft Office PowerPoint</Application>
  <PresentationFormat>On-screen Show (4:3)</PresentationFormat>
  <Paragraphs>136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Lucida Sans</vt:lpstr>
      <vt:lpstr>Office Theme</vt:lpstr>
      <vt:lpstr>PowerPoint Presentation</vt:lpstr>
      <vt:lpstr>How It’s Made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&amp; Certification</vt:lpstr>
      <vt:lpstr>PowerPoint Presentation</vt:lpstr>
      <vt:lpstr>Current Development Projects</vt:lpstr>
      <vt:lpstr>How to Collaborate or Buy</vt:lpstr>
      <vt:lpstr>Whatever your question or need,  K-Tube is here to assist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Kevin Shutes</cp:lastModifiedBy>
  <cp:revision>1</cp:revision>
  <dcterms:created xsi:type="dcterms:W3CDTF">2018-10-25T16:32:28Z</dcterms:created>
  <dcterms:modified xsi:type="dcterms:W3CDTF">2018-10-25T21:32:44Z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2014-10-06T00:00:00Z</vt:filetime>
  </property>
  <property fmtid="{D5CDD505-2E9C-101B-9397-08002B2CF9AE}" pid="3" name="Creator">
    <vt:lpwstr>Adobe InDesign CS5.5 (7.5)</vt:lpwstr>
  </property>
  <property fmtid="{D5CDD505-2E9C-101B-9397-08002B2CF9AE}" pid="4" name="LastSaved">
    <vt:filetime>2018-10-25T00:00:00Z</vt:filetime>
  </property>
</Properties>
</file>